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9" r:id="rId3"/>
    <p:sldId id="315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418" r:id="rId13"/>
    <p:sldId id="267" r:id="rId14"/>
    <p:sldId id="268" r:id="rId15"/>
    <p:sldId id="269" r:id="rId16"/>
    <p:sldId id="270" r:id="rId17"/>
    <p:sldId id="274" r:id="rId18"/>
    <p:sldId id="275" r:id="rId19"/>
    <p:sldId id="276" r:id="rId20"/>
    <p:sldId id="420" r:id="rId21"/>
    <p:sldId id="421" r:id="rId22"/>
    <p:sldId id="266" r:id="rId23"/>
    <p:sldId id="271" r:id="rId24"/>
    <p:sldId id="272" r:id="rId25"/>
    <p:sldId id="273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422" r:id="rId41"/>
    <p:sldId id="291" r:id="rId42"/>
    <p:sldId id="292" r:id="rId43"/>
    <p:sldId id="293" r:id="rId44"/>
    <p:sldId id="294" r:id="rId45"/>
    <p:sldId id="295" r:id="rId46"/>
    <p:sldId id="296" r:id="rId47"/>
    <p:sldId id="417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14" r:id="rId57"/>
    <p:sldId id="305" r:id="rId58"/>
    <p:sldId id="306" r:id="rId59"/>
    <p:sldId id="412" r:id="rId60"/>
    <p:sldId id="307" r:id="rId61"/>
    <p:sldId id="308" r:id="rId62"/>
    <p:sldId id="413" r:id="rId63"/>
    <p:sldId id="309" r:id="rId64"/>
    <p:sldId id="311" r:id="rId65"/>
    <p:sldId id="312" r:id="rId66"/>
    <p:sldId id="313" r:id="rId67"/>
    <p:sldId id="316" r:id="rId68"/>
    <p:sldId id="317" r:id="rId69"/>
    <p:sldId id="318" r:id="rId70"/>
    <p:sldId id="319" r:id="rId71"/>
    <p:sldId id="414" r:id="rId72"/>
    <p:sldId id="320" r:id="rId73"/>
    <p:sldId id="415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416" r:id="rId87"/>
    <p:sldId id="333" r:id="rId88"/>
    <p:sldId id="334" r:id="rId89"/>
    <p:sldId id="335" r:id="rId90"/>
    <p:sldId id="336" r:id="rId91"/>
    <p:sldId id="337" r:id="rId92"/>
    <p:sldId id="411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409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407" r:id="rId131"/>
    <p:sldId id="374" r:id="rId132"/>
    <p:sldId id="375" r:id="rId133"/>
    <p:sldId id="376" r:id="rId134"/>
    <p:sldId id="377" r:id="rId135"/>
    <p:sldId id="410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385" r:id="rId156"/>
    <p:sldId id="386" r:id="rId157"/>
    <p:sldId id="387" r:id="rId158"/>
    <p:sldId id="388" r:id="rId159"/>
    <p:sldId id="408" r:id="rId160"/>
    <p:sldId id="389" r:id="rId161"/>
    <p:sldId id="390" r:id="rId162"/>
    <p:sldId id="391" r:id="rId163"/>
    <p:sldId id="392" r:id="rId164"/>
    <p:sldId id="393" r:id="rId165"/>
    <p:sldId id="394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ED44E-5597-4060-8E05-F5D00E6856B4}" v="108" dt="2023-05-11T23:55:4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microsoft.com/office/2016/11/relationships/changesInfo" Target="changesInfos/changesInfo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 krishna" userId="c9025b7a435f116b" providerId="LiveId" clId="{1B5ED44E-5597-4060-8E05-F5D00E6856B4}"/>
    <pc:docChg chg="undo custSel addSld delSld modSld sldOrd">
      <pc:chgData name="satya krishna" userId="c9025b7a435f116b" providerId="LiveId" clId="{1B5ED44E-5597-4060-8E05-F5D00E6856B4}" dt="2023-05-11T23:55:47.982" v="649" actId="1076"/>
      <pc:docMkLst>
        <pc:docMk/>
      </pc:docMkLst>
      <pc:sldChg chg="addSp delSp modSp mod">
        <pc:chgData name="satya krishna" userId="c9025b7a435f116b" providerId="LiveId" clId="{1B5ED44E-5597-4060-8E05-F5D00E6856B4}" dt="2023-05-11T23:11:47.471" v="13" actId="14100"/>
        <pc:sldMkLst>
          <pc:docMk/>
          <pc:sldMk cId="584442183" sldId="256"/>
        </pc:sldMkLst>
        <pc:spChg chg="del mod">
          <ac:chgData name="satya krishna" userId="c9025b7a435f116b" providerId="LiveId" clId="{1B5ED44E-5597-4060-8E05-F5D00E6856B4}" dt="2023-05-11T23:11:22.988" v="4" actId="478"/>
          <ac:spMkLst>
            <pc:docMk/>
            <pc:sldMk cId="584442183" sldId="256"/>
            <ac:spMk id="2" creationId="{60B6A862-13DD-01E3-84F7-48714AE0150F}"/>
          </ac:spMkLst>
        </pc:spChg>
        <pc:spChg chg="del">
          <ac:chgData name="satya krishna" userId="c9025b7a435f116b" providerId="LiveId" clId="{1B5ED44E-5597-4060-8E05-F5D00E6856B4}" dt="2023-05-11T23:11:36.956" v="8" actId="478"/>
          <ac:spMkLst>
            <pc:docMk/>
            <pc:sldMk cId="584442183" sldId="256"/>
            <ac:spMk id="3" creationId="{B2A72B83-2EB0-BAE3-345F-4DDECFEA57E5}"/>
          </ac:spMkLst>
        </pc:spChg>
        <pc:picChg chg="add del mod">
          <ac:chgData name="satya krishna" userId="c9025b7a435f116b" providerId="LiveId" clId="{1B5ED44E-5597-4060-8E05-F5D00E6856B4}" dt="2023-05-11T23:11:47.471" v="13" actId="14100"/>
          <ac:picMkLst>
            <pc:docMk/>
            <pc:sldMk cId="584442183" sldId="256"/>
            <ac:picMk id="5" creationId="{1B7A4FB5-5635-9782-32D7-6832DA1C9C56}"/>
          </ac:picMkLst>
        </pc:picChg>
      </pc:sldChg>
      <pc:sldChg chg="addSp modSp mod">
        <pc:chgData name="satya krishna" userId="c9025b7a435f116b" providerId="LiveId" clId="{1B5ED44E-5597-4060-8E05-F5D00E6856B4}" dt="2023-05-11T23:21:20.592" v="37" actId="1076"/>
        <pc:sldMkLst>
          <pc:docMk/>
          <pc:sldMk cId="522707171" sldId="257"/>
        </pc:sldMkLst>
        <pc:cxnChg chg="add mod">
          <ac:chgData name="satya krishna" userId="c9025b7a435f116b" providerId="LiveId" clId="{1B5ED44E-5597-4060-8E05-F5D00E6856B4}" dt="2023-05-11T23:21:15.948" v="35" actId="1076"/>
          <ac:cxnSpMkLst>
            <pc:docMk/>
            <pc:sldMk cId="522707171" sldId="257"/>
            <ac:cxnSpMk id="3" creationId="{BA311E7C-7C87-A3BA-E3A8-0F1163601198}"/>
          </ac:cxnSpMkLst>
        </pc:cxnChg>
        <pc:cxnChg chg="add mod">
          <ac:chgData name="satya krishna" userId="c9025b7a435f116b" providerId="LiveId" clId="{1B5ED44E-5597-4060-8E05-F5D00E6856B4}" dt="2023-05-11T23:21:20.592" v="37" actId="1076"/>
          <ac:cxnSpMkLst>
            <pc:docMk/>
            <pc:sldMk cId="522707171" sldId="257"/>
            <ac:cxnSpMk id="4" creationId="{621B67BE-8087-6F3B-0A56-C709A49607AA}"/>
          </ac:cxnSpMkLst>
        </pc:cxnChg>
      </pc:sldChg>
      <pc:sldChg chg="addSp modSp mod">
        <pc:chgData name="satya krishna" userId="c9025b7a435f116b" providerId="LiveId" clId="{1B5ED44E-5597-4060-8E05-F5D00E6856B4}" dt="2023-05-11T23:21:34.917" v="41" actId="1076"/>
        <pc:sldMkLst>
          <pc:docMk/>
          <pc:sldMk cId="2353481325" sldId="258"/>
        </pc:sldMkLst>
        <pc:cxnChg chg="add mod">
          <ac:chgData name="satya krishna" userId="c9025b7a435f116b" providerId="LiveId" clId="{1B5ED44E-5597-4060-8E05-F5D00E6856B4}" dt="2023-05-11T23:21:26.813" v="39" actId="1076"/>
          <ac:cxnSpMkLst>
            <pc:docMk/>
            <pc:sldMk cId="2353481325" sldId="258"/>
            <ac:cxnSpMk id="3" creationId="{61BD5191-BFB2-B209-FDA5-56FEF1E4D9D9}"/>
          </ac:cxnSpMkLst>
        </pc:cxnChg>
        <pc:cxnChg chg="add mod">
          <ac:chgData name="satya krishna" userId="c9025b7a435f116b" providerId="LiveId" clId="{1B5ED44E-5597-4060-8E05-F5D00E6856B4}" dt="2023-05-11T23:21:34.917" v="41" actId="1076"/>
          <ac:cxnSpMkLst>
            <pc:docMk/>
            <pc:sldMk cId="2353481325" sldId="258"/>
            <ac:cxnSpMk id="4" creationId="{08DF2DC1-538C-5ED2-253A-0573AB43B29F}"/>
          </ac:cxnSpMkLst>
        </pc:cxnChg>
      </pc:sldChg>
      <pc:sldChg chg="del">
        <pc:chgData name="satya krishna" userId="c9025b7a435f116b" providerId="LiveId" clId="{1B5ED44E-5597-4060-8E05-F5D00E6856B4}" dt="2023-05-11T23:21:46.731" v="43" actId="47"/>
        <pc:sldMkLst>
          <pc:docMk/>
          <pc:sldMk cId="2589842123" sldId="259"/>
        </pc:sldMkLst>
      </pc:sldChg>
      <pc:sldChg chg="addSp modSp mod">
        <pc:chgData name="satya krishna" userId="c9025b7a435f116b" providerId="LiveId" clId="{1B5ED44E-5597-4060-8E05-F5D00E6856B4}" dt="2023-05-11T23:22:00.074" v="46" actId="1076"/>
        <pc:sldMkLst>
          <pc:docMk/>
          <pc:sldMk cId="3926990759" sldId="260"/>
        </pc:sldMkLst>
        <pc:cxnChg chg="add mod">
          <ac:chgData name="satya krishna" userId="c9025b7a435f116b" providerId="LiveId" clId="{1B5ED44E-5597-4060-8E05-F5D00E6856B4}" dt="2023-05-11T23:21:55.456" v="44" actId="1076"/>
          <ac:cxnSpMkLst>
            <pc:docMk/>
            <pc:sldMk cId="3926990759" sldId="260"/>
            <ac:cxnSpMk id="3" creationId="{3F31D846-6281-3ADD-2B8B-08A841F9EE00}"/>
          </ac:cxnSpMkLst>
        </pc:cxnChg>
        <pc:cxnChg chg="add mod">
          <ac:chgData name="satya krishna" userId="c9025b7a435f116b" providerId="LiveId" clId="{1B5ED44E-5597-4060-8E05-F5D00E6856B4}" dt="2023-05-11T23:22:00.074" v="46" actId="1076"/>
          <ac:cxnSpMkLst>
            <pc:docMk/>
            <pc:sldMk cId="3926990759" sldId="260"/>
            <ac:cxnSpMk id="4" creationId="{A1D78177-45C0-6AB3-A27B-9710A4FD877E}"/>
          </ac:cxnSpMkLst>
        </pc:cxnChg>
      </pc:sldChg>
      <pc:sldChg chg="addSp modSp mod">
        <pc:chgData name="satya krishna" userId="c9025b7a435f116b" providerId="LiveId" clId="{1B5ED44E-5597-4060-8E05-F5D00E6856B4}" dt="2023-05-11T23:22:20.528" v="54" actId="1076"/>
        <pc:sldMkLst>
          <pc:docMk/>
          <pc:sldMk cId="70464797" sldId="261"/>
        </pc:sldMkLst>
        <pc:cxnChg chg="add mod">
          <ac:chgData name="satya krishna" userId="c9025b7a435f116b" providerId="LiveId" clId="{1B5ED44E-5597-4060-8E05-F5D00E6856B4}" dt="2023-05-11T23:22:09.452" v="51" actId="1076"/>
          <ac:cxnSpMkLst>
            <pc:docMk/>
            <pc:sldMk cId="70464797" sldId="261"/>
            <ac:cxnSpMk id="3" creationId="{5B03FACC-D2FF-CF38-0918-62B57614479D}"/>
          </ac:cxnSpMkLst>
        </pc:cxnChg>
        <pc:cxnChg chg="add mod">
          <ac:chgData name="satya krishna" userId="c9025b7a435f116b" providerId="LiveId" clId="{1B5ED44E-5597-4060-8E05-F5D00E6856B4}" dt="2023-05-11T23:22:12.061" v="52" actId="1076"/>
          <ac:cxnSpMkLst>
            <pc:docMk/>
            <pc:sldMk cId="70464797" sldId="261"/>
            <ac:cxnSpMk id="4" creationId="{4F71B33C-AA46-F478-A287-8BF5B79B1DC7}"/>
          </ac:cxnSpMkLst>
        </pc:cxnChg>
        <pc:cxnChg chg="add mod">
          <ac:chgData name="satya krishna" userId="c9025b7a435f116b" providerId="LiveId" clId="{1B5ED44E-5597-4060-8E05-F5D00E6856B4}" dt="2023-05-11T23:22:17.553" v="53" actId="1076"/>
          <ac:cxnSpMkLst>
            <pc:docMk/>
            <pc:sldMk cId="70464797" sldId="261"/>
            <ac:cxnSpMk id="6" creationId="{13C8C411-4968-3C66-A4ED-E04B3B56F259}"/>
          </ac:cxnSpMkLst>
        </pc:cxnChg>
        <pc:cxnChg chg="add mod">
          <ac:chgData name="satya krishna" userId="c9025b7a435f116b" providerId="LiveId" clId="{1B5ED44E-5597-4060-8E05-F5D00E6856B4}" dt="2023-05-11T23:22:20.528" v="54" actId="1076"/>
          <ac:cxnSpMkLst>
            <pc:docMk/>
            <pc:sldMk cId="70464797" sldId="261"/>
            <ac:cxnSpMk id="7" creationId="{0BF8F004-B806-54A4-BDF8-071235023A07}"/>
          </ac:cxnSpMkLst>
        </pc:cxnChg>
      </pc:sldChg>
      <pc:sldChg chg="addSp delSp modSp mod">
        <pc:chgData name="satya krishna" userId="c9025b7a435f116b" providerId="LiveId" clId="{1B5ED44E-5597-4060-8E05-F5D00E6856B4}" dt="2023-05-11T23:24:22.080" v="90" actId="1076"/>
        <pc:sldMkLst>
          <pc:docMk/>
          <pc:sldMk cId="3653904101" sldId="262"/>
        </pc:sldMkLst>
        <pc:spChg chg="del">
          <ac:chgData name="satya krishna" userId="c9025b7a435f116b" providerId="LiveId" clId="{1B5ED44E-5597-4060-8E05-F5D00E6856B4}" dt="2023-05-11T23:24:10.753" v="86" actId="478"/>
          <ac:spMkLst>
            <pc:docMk/>
            <pc:sldMk cId="3653904101" sldId="262"/>
            <ac:spMk id="2" creationId="{AF06A0DF-4F6A-257A-09AD-5554AD4AFA36}"/>
          </ac:spMkLst>
        </pc:spChg>
        <pc:picChg chg="mod">
          <ac:chgData name="satya krishna" userId="c9025b7a435f116b" providerId="LiveId" clId="{1B5ED44E-5597-4060-8E05-F5D00E6856B4}" dt="2023-05-11T23:24:19.392" v="89" actId="14100"/>
          <ac:picMkLst>
            <pc:docMk/>
            <pc:sldMk cId="3653904101" sldId="262"/>
            <ac:picMk id="5" creationId="{08EDD31B-0EC1-EC2E-2DBC-0469A30ECF89}"/>
          </ac:picMkLst>
        </pc:picChg>
        <pc:cxnChg chg="add mod">
          <ac:chgData name="satya krishna" userId="c9025b7a435f116b" providerId="LiveId" clId="{1B5ED44E-5597-4060-8E05-F5D00E6856B4}" dt="2023-05-11T23:24:22.080" v="90" actId="1076"/>
          <ac:cxnSpMkLst>
            <pc:docMk/>
            <pc:sldMk cId="3653904101" sldId="262"/>
            <ac:cxnSpMk id="3" creationId="{E67BE64C-1AFF-BE1A-FC3C-6D8742A6FE81}"/>
          </ac:cxnSpMkLst>
        </pc:cxnChg>
      </pc:sldChg>
      <pc:sldChg chg="addSp delSp modSp mod">
        <pc:chgData name="satya krishna" userId="c9025b7a435f116b" providerId="LiveId" clId="{1B5ED44E-5597-4060-8E05-F5D00E6856B4}" dt="2023-05-11T23:24:02.257" v="85" actId="1076"/>
        <pc:sldMkLst>
          <pc:docMk/>
          <pc:sldMk cId="796210494" sldId="263"/>
        </pc:sldMkLst>
        <pc:spChg chg="del">
          <ac:chgData name="satya krishna" userId="c9025b7a435f116b" providerId="LiveId" clId="{1B5ED44E-5597-4060-8E05-F5D00E6856B4}" dt="2023-05-11T23:23:30.180" v="71" actId="478"/>
          <ac:spMkLst>
            <pc:docMk/>
            <pc:sldMk cId="796210494" sldId="263"/>
            <ac:spMk id="2" creationId="{0E366AE0-E75C-D405-A011-96D360B81E82}"/>
          </ac:spMkLst>
        </pc:spChg>
        <pc:picChg chg="mod">
          <ac:chgData name="satya krishna" userId="c9025b7a435f116b" providerId="LiveId" clId="{1B5ED44E-5597-4060-8E05-F5D00E6856B4}" dt="2023-05-11T23:23:50.958" v="79" actId="14100"/>
          <ac:picMkLst>
            <pc:docMk/>
            <pc:sldMk cId="796210494" sldId="263"/>
            <ac:picMk id="5" creationId="{218494F6-D4F0-FB25-F0B9-35FC66CE0EB1}"/>
          </ac:picMkLst>
        </pc:picChg>
        <pc:cxnChg chg="add del mod">
          <ac:chgData name="satya krishna" userId="c9025b7a435f116b" providerId="LiveId" clId="{1B5ED44E-5597-4060-8E05-F5D00E6856B4}" dt="2023-05-11T23:23:25.203" v="70"/>
          <ac:cxnSpMkLst>
            <pc:docMk/>
            <pc:sldMk cId="796210494" sldId="263"/>
            <ac:cxnSpMk id="3" creationId="{22C1629F-B5CA-2217-5257-505D450C0FBC}"/>
          </ac:cxnSpMkLst>
        </pc:cxnChg>
        <pc:cxnChg chg="add del mod">
          <ac:chgData name="satya krishna" userId="c9025b7a435f116b" providerId="LiveId" clId="{1B5ED44E-5597-4060-8E05-F5D00E6856B4}" dt="2023-05-11T23:23:24.398" v="68"/>
          <ac:cxnSpMkLst>
            <pc:docMk/>
            <pc:sldMk cId="796210494" sldId="263"/>
            <ac:cxnSpMk id="4" creationId="{CBE67782-C31B-B240-F7C6-06D42751ED9B}"/>
          </ac:cxnSpMkLst>
        </pc:cxnChg>
        <pc:cxnChg chg="add del mod">
          <ac:chgData name="satya krishna" userId="c9025b7a435f116b" providerId="LiveId" clId="{1B5ED44E-5597-4060-8E05-F5D00E6856B4}" dt="2023-05-11T23:23:23.894" v="66"/>
          <ac:cxnSpMkLst>
            <pc:docMk/>
            <pc:sldMk cId="796210494" sldId="263"/>
            <ac:cxnSpMk id="6" creationId="{25FC7333-9C66-94D6-90E5-065B1718873F}"/>
          </ac:cxnSpMkLst>
        </pc:cxnChg>
        <pc:cxnChg chg="add mod">
          <ac:chgData name="satya krishna" userId="c9025b7a435f116b" providerId="LiveId" clId="{1B5ED44E-5597-4060-8E05-F5D00E6856B4}" dt="2023-05-11T23:23:55.883" v="82" actId="1076"/>
          <ac:cxnSpMkLst>
            <pc:docMk/>
            <pc:sldMk cId="796210494" sldId="263"/>
            <ac:cxnSpMk id="7" creationId="{0870CD1F-172C-A2DA-4340-9F0DF21E3353}"/>
          </ac:cxnSpMkLst>
        </pc:cxnChg>
        <pc:cxnChg chg="add mod">
          <ac:chgData name="satya krishna" userId="c9025b7a435f116b" providerId="LiveId" clId="{1B5ED44E-5597-4060-8E05-F5D00E6856B4}" dt="2023-05-11T23:23:58.524" v="83" actId="1076"/>
          <ac:cxnSpMkLst>
            <pc:docMk/>
            <pc:sldMk cId="796210494" sldId="263"/>
            <ac:cxnSpMk id="8" creationId="{9B84D234-DEA0-BCAB-AE3B-E9291F58679E}"/>
          </ac:cxnSpMkLst>
        </pc:cxnChg>
        <pc:cxnChg chg="add mod">
          <ac:chgData name="satya krishna" userId="c9025b7a435f116b" providerId="LiveId" clId="{1B5ED44E-5597-4060-8E05-F5D00E6856B4}" dt="2023-05-11T23:24:02.257" v="85" actId="1076"/>
          <ac:cxnSpMkLst>
            <pc:docMk/>
            <pc:sldMk cId="796210494" sldId="263"/>
            <ac:cxnSpMk id="9" creationId="{8ED92E1C-3669-037C-A8F0-08CE5EC7165A}"/>
          </ac:cxnSpMkLst>
        </pc:cxnChg>
      </pc:sldChg>
      <pc:sldChg chg="addSp delSp modSp mod">
        <pc:chgData name="satya krishna" userId="c9025b7a435f116b" providerId="LiveId" clId="{1B5ED44E-5597-4060-8E05-F5D00E6856B4}" dt="2023-05-11T23:24:57.814" v="103" actId="1076"/>
        <pc:sldMkLst>
          <pc:docMk/>
          <pc:sldMk cId="747997307" sldId="264"/>
        </pc:sldMkLst>
        <pc:spChg chg="del mod">
          <ac:chgData name="satya krishna" userId="c9025b7a435f116b" providerId="LiveId" clId="{1B5ED44E-5597-4060-8E05-F5D00E6856B4}" dt="2023-05-11T23:24:27.908" v="92" actId="478"/>
          <ac:spMkLst>
            <pc:docMk/>
            <pc:sldMk cId="747997307" sldId="264"/>
            <ac:spMk id="2" creationId="{B4677D1A-65A5-0CC4-AE16-825CF4559E64}"/>
          </ac:spMkLst>
        </pc:spChg>
        <pc:picChg chg="mod">
          <ac:chgData name="satya krishna" userId="c9025b7a435f116b" providerId="LiveId" clId="{1B5ED44E-5597-4060-8E05-F5D00E6856B4}" dt="2023-05-11T23:24:37.258" v="95" actId="14100"/>
          <ac:picMkLst>
            <pc:docMk/>
            <pc:sldMk cId="747997307" sldId="264"/>
            <ac:picMk id="5" creationId="{ED8D46C9-9DC3-76F7-758E-498BB8593088}"/>
          </ac:picMkLst>
        </pc:picChg>
        <pc:cxnChg chg="add mod">
          <ac:chgData name="satya krishna" userId="c9025b7a435f116b" providerId="LiveId" clId="{1B5ED44E-5597-4060-8E05-F5D00E6856B4}" dt="2023-05-11T23:24:42.963" v="97" actId="1076"/>
          <ac:cxnSpMkLst>
            <pc:docMk/>
            <pc:sldMk cId="747997307" sldId="264"/>
            <ac:cxnSpMk id="3" creationId="{3C3BAFD1-B378-BC4D-F39A-030DF06540A0}"/>
          </ac:cxnSpMkLst>
        </pc:cxnChg>
        <pc:cxnChg chg="add mod">
          <ac:chgData name="satya krishna" userId="c9025b7a435f116b" providerId="LiveId" clId="{1B5ED44E-5597-4060-8E05-F5D00E6856B4}" dt="2023-05-11T23:24:47.404" v="99" actId="1076"/>
          <ac:cxnSpMkLst>
            <pc:docMk/>
            <pc:sldMk cId="747997307" sldId="264"/>
            <ac:cxnSpMk id="4" creationId="{95D4AD84-0910-65F7-481B-DE04944148C5}"/>
          </ac:cxnSpMkLst>
        </pc:cxnChg>
        <pc:cxnChg chg="add mod">
          <ac:chgData name="satya krishna" userId="c9025b7a435f116b" providerId="LiveId" clId="{1B5ED44E-5597-4060-8E05-F5D00E6856B4}" dt="2023-05-11T23:24:51.360" v="101" actId="1076"/>
          <ac:cxnSpMkLst>
            <pc:docMk/>
            <pc:sldMk cId="747997307" sldId="264"/>
            <ac:cxnSpMk id="6" creationId="{B5984359-8869-474A-308B-D39DE4E57BEC}"/>
          </ac:cxnSpMkLst>
        </pc:cxnChg>
        <pc:cxnChg chg="add mod">
          <ac:chgData name="satya krishna" userId="c9025b7a435f116b" providerId="LiveId" clId="{1B5ED44E-5597-4060-8E05-F5D00E6856B4}" dt="2023-05-11T23:24:57.814" v="103" actId="1076"/>
          <ac:cxnSpMkLst>
            <pc:docMk/>
            <pc:sldMk cId="747997307" sldId="264"/>
            <ac:cxnSpMk id="7" creationId="{55445B01-8865-6C39-C189-55AD7ABD98C6}"/>
          </ac:cxnSpMkLst>
        </pc:cxnChg>
      </pc:sldChg>
      <pc:sldChg chg="addSp delSp modSp mod">
        <pc:chgData name="satya krishna" userId="c9025b7a435f116b" providerId="LiveId" clId="{1B5ED44E-5597-4060-8E05-F5D00E6856B4}" dt="2023-05-11T23:25:21.064" v="110" actId="1076"/>
        <pc:sldMkLst>
          <pc:docMk/>
          <pc:sldMk cId="3036142002" sldId="265"/>
        </pc:sldMkLst>
        <pc:spChg chg="del mod">
          <ac:chgData name="satya krishna" userId="c9025b7a435f116b" providerId="LiveId" clId="{1B5ED44E-5597-4060-8E05-F5D00E6856B4}" dt="2023-05-11T23:25:05.806" v="105" actId="478"/>
          <ac:spMkLst>
            <pc:docMk/>
            <pc:sldMk cId="3036142002" sldId="265"/>
            <ac:spMk id="2" creationId="{6CA84688-D951-4AA2-42AE-9C9F482A5DFC}"/>
          </ac:spMkLst>
        </pc:spChg>
        <pc:picChg chg="mod">
          <ac:chgData name="satya krishna" userId="c9025b7a435f116b" providerId="LiveId" clId="{1B5ED44E-5597-4060-8E05-F5D00E6856B4}" dt="2023-05-11T23:25:14.698" v="108" actId="14100"/>
          <ac:picMkLst>
            <pc:docMk/>
            <pc:sldMk cId="3036142002" sldId="265"/>
            <ac:picMk id="5" creationId="{472BD892-45BB-84A1-BC22-DBBC010E032B}"/>
          </ac:picMkLst>
        </pc:picChg>
        <pc:cxnChg chg="add mod">
          <ac:chgData name="satya krishna" userId="c9025b7a435f116b" providerId="LiveId" clId="{1B5ED44E-5597-4060-8E05-F5D00E6856B4}" dt="2023-05-11T23:25:21.064" v="110" actId="1076"/>
          <ac:cxnSpMkLst>
            <pc:docMk/>
            <pc:sldMk cId="3036142002" sldId="265"/>
            <ac:cxnSpMk id="3" creationId="{A508A91E-6EAA-BA6E-8273-0BD0E43477C6}"/>
          </ac:cxnSpMkLst>
        </pc:cxnChg>
      </pc:sldChg>
      <pc:sldChg chg="addSp delSp modSp mod ord">
        <pc:chgData name="satya krishna" userId="c9025b7a435f116b" providerId="LiveId" clId="{1B5ED44E-5597-4060-8E05-F5D00E6856B4}" dt="2023-05-11T23:42:41.726" v="423" actId="1076"/>
        <pc:sldMkLst>
          <pc:docMk/>
          <pc:sldMk cId="1021069577" sldId="266"/>
        </pc:sldMkLst>
        <pc:spChg chg="del mod">
          <ac:chgData name="satya krishna" userId="c9025b7a435f116b" providerId="LiveId" clId="{1B5ED44E-5597-4060-8E05-F5D00E6856B4}" dt="2023-05-11T23:25:26.938" v="112" actId="478"/>
          <ac:spMkLst>
            <pc:docMk/>
            <pc:sldMk cId="1021069577" sldId="266"/>
            <ac:spMk id="2" creationId="{AB039061-5603-EB7E-4FF7-434FE65AF553}"/>
          </ac:spMkLst>
        </pc:spChg>
        <pc:spChg chg="add del mod">
          <ac:chgData name="satya krishna" userId="c9025b7a435f116b" providerId="LiveId" clId="{1B5ED44E-5597-4060-8E05-F5D00E6856B4}" dt="2023-05-11T23:42:32.853" v="421"/>
          <ac:spMkLst>
            <pc:docMk/>
            <pc:sldMk cId="1021069577" sldId="266"/>
            <ac:spMk id="4" creationId="{BC4915FF-E8AE-87D4-7FBA-1ACB0A9037D7}"/>
          </ac:spMkLst>
        </pc:spChg>
        <pc:picChg chg="mod">
          <ac:chgData name="satya krishna" userId="c9025b7a435f116b" providerId="LiveId" clId="{1B5ED44E-5597-4060-8E05-F5D00E6856B4}" dt="2023-05-11T23:25:34.942" v="115" actId="14100"/>
          <ac:picMkLst>
            <pc:docMk/>
            <pc:sldMk cId="1021069577" sldId="266"/>
            <ac:picMk id="5" creationId="{7D709C87-08FA-75BB-28EA-0FF0E04B6A67}"/>
          </ac:picMkLst>
        </pc:picChg>
        <pc:cxnChg chg="add del mod">
          <ac:chgData name="satya krishna" userId="c9025b7a435f116b" providerId="LiveId" clId="{1B5ED44E-5597-4060-8E05-F5D00E6856B4}" dt="2023-05-11T23:25:47.344" v="119" actId="478"/>
          <ac:cxnSpMkLst>
            <pc:docMk/>
            <pc:sldMk cId="1021069577" sldId="266"/>
            <ac:cxnSpMk id="3" creationId="{958A894D-D5D4-C794-7643-E902840F583F}"/>
          </ac:cxnSpMkLst>
        </pc:cxnChg>
        <pc:cxnChg chg="add mod">
          <ac:chgData name="satya krishna" userId="c9025b7a435f116b" providerId="LiveId" clId="{1B5ED44E-5597-4060-8E05-F5D00E6856B4}" dt="2023-05-11T23:42:41.726" v="423" actId="1076"/>
          <ac:cxnSpMkLst>
            <pc:docMk/>
            <pc:sldMk cId="1021069577" sldId="266"/>
            <ac:cxnSpMk id="6" creationId="{3F53FC0A-67EA-BF5D-AB20-B9401D63CAA7}"/>
          </ac:cxnSpMkLst>
        </pc:cxnChg>
      </pc:sldChg>
      <pc:sldChg chg="addSp delSp modSp mod">
        <pc:chgData name="satya krishna" userId="c9025b7a435f116b" providerId="LiveId" clId="{1B5ED44E-5597-4060-8E05-F5D00E6856B4}" dt="2023-05-11T23:27:30.464" v="180" actId="1076"/>
        <pc:sldMkLst>
          <pc:docMk/>
          <pc:sldMk cId="2686429240" sldId="267"/>
        </pc:sldMkLst>
        <pc:spChg chg="del mod">
          <ac:chgData name="satya krishna" userId="c9025b7a435f116b" providerId="LiveId" clId="{1B5ED44E-5597-4060-8E05-F5D00E6856B4}" dt="2023-05-11T23:27:19.129" v="175" actId="478"/>
          <ac:spMkLst>
            <pc:docMk/>
            <pc:sldMk cId="2686429240" sldId="267"/>
            <ac:spMk id="2" creationId="{A4DABF9F-B6FA-5419-917A-434BE9C6DB28}"/>
          </ac:spMkLst>
        </pc:spChg>
        <pc:picChg chg="mod">
          <ac:chgData name="satya krishna" userId="c9025b7a435f116b" providerId="LiveId" clId="{1B5ED44E-5597-4060-8E05-F5D00E6856B4}" dt="2023-05-11T23:27:20.887" v="176" actId="1076"/>
          <ac:picMkLst>
            <pc:docMk/>
            <pc:sldMk cId="2686429240" sldId="267"/>
            <ac:picMk id="5" creationId="{71966511-2E1D-CEC2-2774-A7B0F1C895E8}"/>
          </ac:picMkLst>
        </pc:picChg>
        <pc:cxnChg chg="add mod">
          <ac:chgData name="satya krishna" userId="c9025b7a435f116b" providerId="LiveId" clId="{1B5ED44E-5597-4060-8E05-F5D00E6856B4}" dt="2023-05-11T23:27:26.052" v="178" actId="1076"/>
          <ac:cxnSpMkLst>
            <pc:docMk/>
            <pc:sldMk cId="2686429240" sldId="267"/>
            <ac:cxnSpMk id="3" creationId="{68455F37-9406-760F-3AB5-26E92FBD5445}"/>
          </ac:cxnSpMkLst>
        </pc:cxnChg>
        <pc:cxnChg chg="add mod">
          <ac:chgData name="satya krishna" userId="c9025b7a435f116b" providerId="LiveId" clId="{1B5ED44E-5597-4060-8E05-F5D00E6856B4}" dt="2023-05-11T23:27:30.464" v="180" actId="1076"/>
          <ac:cxnSpMkLst>
            <pc:docMk/>
            <pc:sldMk cId="2686429240" sldId="267"/>
            <ac:cxnSpMk id="4" creationId="{9162B2A5-B6B9-15EE-F570-F516495E20C0}"/>
          </ac:cxnSpMkLst>
        </pc:cxnChg>
      </pc:sldChg>
      <pc:sldChg chg="addSp delSp modSp mod">
        <pc:chgData name="satya krishna" userId="c9025b7a435f116b" providerId="LiveId" clId="{1B5ED44E-5597-4060-8E05-F5D00E6856B4}" dt="2023-05-11T23:28:34.211" v="198" actId="1076"/>
        <pc:sldMkLst>
          <pc:docMk/>
          <pc:sldMk cId="3058463011" sldId="268"/>
        </pc:sldMkLst>
        <pc:spChg chg="del mod">
          <ac:chgData name="satya krishna" userId="c9025b7a435f116b" providerId="LiveId" clId="{1B5ED44E-5597-4060-8E05-F5D00E6856B4}" dt="2023-05-11T23:27:35.091" v="182" actId="478"/>
          <ac:spMkLst>
            <pc:docMk/>
            <pc:sldMk cId="3058463011" sldId="268"/>
            <ac:spMk id="2" creationId="{CD06AABC-229B-3097-6B55-011978943DD8}"/>
          </ac:spMkLst>
        </pc:spChg>
        <pc:spChg chg="add mod">
          <ac:chgData name="satya krishna" userId="c9025b7a435f116b" providerId="LiveId" clId="{1B5ED44E-5597-4060-8E05-F5D00E6856B4}" dt="2023-05-11T23:28:22.901" v="194" actId="13822"/>
          <ac:spMkLst>
            <pc:docMk/>
            <pc:sldMk cId="3058463011" sldId="268"/>
            <ac:spMk id="7" creationId="{F40172FD-2510-E2E9-D9FE-1C6D9C123B7F}"/>
          </ac:spMkLst>
        </pc:spChg>
        <pc:spChg chg="add mod">
          <ac:chgData name="satya krishna" userId="c9025b7a435f116b" providerId="LiveId" clId="{1B5ED44E-5597-4060-8E05-F5D00E6856B4}" dt="2023-05-11T23:28:34.211" v="198" actId="1076"/>
          <ac:spMkLst>
            <pc:docMk/>
            <pc:sldMk cId="3058463011" sldId="268"/>
            <ac:spMk id="8" creationId="{7B0C786B-3ED7-9240-E8A7-0B21DAEE8066}"/>
          </ac:spMkLst>
        </pc:spChg>
        <pc:spChg chg="add mod">
          <ac:chgData name="satya krishna" userId="c9025b7a435f116b" providerId="LiveId" clId="{1B5ED44E-5597-4060-8E05-F5D00E6856B4}" dt="2023-05-11T23:28:31.434" v="197" actId="1076"/>
          <ac:spMkLst>
            <pc:docMk/>
            <pc:sldMk cId="3058463011" sldId="268"/>
            <ac:spMk id="9" creationId="{0944743B-0F02-BEE4-2154-7EAF9FC923DB}"/>
          </ac:spMkLst>
        </pc:spChg>
        <pc:picChg chg="mod">
          <ac:chgData name="satya krishna" userId="c9025b7a435f116b" providerId="LiveId" clId="{1B5ED44E-5597-4060-8E05-F5D00E6856B4}" dt="2023-05-11T23:27:45.475" v="186" actId="14100"/>
          <ac:picMkLst>
            <pc:docMk/>
            <pc:sldMk cId="3058463011" sldId="268"/>
            <ac:picMk id="5" creationId="{233F8D90-45FB-8A14-BC3D-1A2340AC376F}"/>
          </ac:picMkLst>
        </pc:picChg>
        <pc:cxnChg chg="add mod">
          <ac:chgData name="satya krishna" userId="c9025b7a435f116b" providerId="LiveId" clId="{1B5ED44E-5597-4060-8E05-F5D00E6856B4}" dt="2023-05-11T23:27:55.436" v="190" actId="1076"/>
          <ac:cxnSpMkLst>
            <pc:docMk/>
            <pc:sldMk cId="3058463011" sldId="268"/>
            <ac:cxnSpMk id="3" creationId="{37017D52-AA0A-B7AD-3B16-61089889C6EF}"/>
          </ac:cxnSpMkLst>
        </pc:cxnChg>
        <pc:cxnChg chg="add mod">
          <ac:chgData name="satya krishna" userId="c9025b7a435f116b" providerId="LiveId" clId="{1B5ED44E-5597-4060-8E05-F5D00E6856B4}" dt="2023-05-11T23:27:57.856" v="191" actId="1076"/>
          <ac:cxnSpMkLst>
            <pc:docMk/>
            <pc:sldMk cId="3058463011" sldId="268"/>
            <ac:cxnSpMk id="4" creationId="{B811512B-06C4-F540-44E6-ABB5BBCD1AC9}"/>
          </ac:cxnSpMkLst>
        </pc:cxnChg>
        <pc:cxnChg chg="add mod">
          <ac:chgData name="satya krishna" userId="c9025b7a435f116b" providerId="LiveId" clId="{1B5ED44E-5597-4060-8E05-F5D00E6856B4}" dt="2023-05-11T23:28:01.082" v="192" actId="1076"/>
          <ac:cxnSpMkLst>
            <pc:docMk/>
            <pc:sldMk cId="3058463011" sldId="268"/>
            <ac:cxnSpMk id="6" creationId="{BB1177B6-9AE6-B295-57E2-DDB57AEA3F90}"/>
          </ac:cxnSpMkLst>
        </pc:cxnChg>
      </pc:sldChg>
      <pc:sldChg chg="addSp delSp modSp mod">
        <pc:chgData name="satya krishna" userId="c9025b7a435f116b" providerId="LiveId" clId="{1B5ED44E-5597-4060-8E05-F5D00E6856B4}" dt="2023-05-11T23:29:41.233" v="219" actId="14100"/>
        <pc:sldMkLst>
          <pc:docMk/>
          <pc:sldMk cId="141637609" sldId="269"/>
        </pc:sldMkLst>
        <pc:spChg chg="del">
          <ac:chgData name="satya krishna" userId="c9025b7a435f116b" providerId="LiveId" clId="{1B5ED44E-5597-4060-8E05-F5D00E6856B4}" dt="2023-05-11T23:28:45.946" v="199" actId="478"/>
          <ac:spMkLst>
            <pc:docMk/>
            <pc:sldMk cId="141637609" sldId="269"/>
            <ac:spMk id="2" creationId="{86196772-001C-4EDE-7376-F3ACC8CAA79A}"/>
          </ac:spMkLst>
        </pc:spChg>
        <pc:spChg chg="add mod">
          <ac:chgData name="satya krishna" userId="c9025b7a435f116b" providerId="LiveId" clId="{1B5ED44E-5597-4060-8E05-F5D00E6856B4}" dt="2023-05-11T23:29:41.233" v="219" actId="14100"/>
          <ac:spMkLst>
            <pc:docMk/>
            <pc:sldMk cId="141637609" sldId="269"/>
            <ac:spMk id="9" creationId="{C735F990-0BF5-CA54-C9D6-EAF70D0B27CB}"/>
          </ac:spMkLst>
        </pc:spChg>
        <pc:picChg chg="mod">
          <ac:chgData name="satya krishna" userId="c9025b7a435f116b" providerId="LiveId" clId="{1B5ED44E-5597-4060-8E05-F5D00E6856B4}" dt="2023-05-11T23:28:58.696" v="204" actId="14100"/>
          <ac:picMkLst>
            <pc:docMk/>
            <pc:sldMk cId="141637609" sldId="269"/>
            <ac:picMk id="5" creationId="{ABD21FB2-5705-7A70-18F5-9BE09F6BA7A8}"/>
          </ac:picMkLst>
        </pc:picChg>
        <pc:cxnChg chg="add mod">
          <ac:chgData name="satya krishna" userId="c9025b7a435f116b" providerId="LiveId" clId="{1B5ED44E-5597-4060-8E05-F5D00E6856B4}" dt="2023-05-11T23:29:06.972" v="208" actId="1076"/>
          <ac:cxnSpMkLst>
            <pc:docMk/>
            <pc:sldMk cId="141637609" sldId="269"/>
            <ac:cxnSpMk id="3" creationId="{A8A01C96-AB66-11EE-C130-732626DBB128}"/>
          </ac:cxnSpMkLst>
        </pc:cxnChg>
        <pc:cxnChg chg="add mod">
          <ac:chgData name="satya krishna" userId="c9025b7a435f116b" providerId="LiveId" clId="{1B5ED44E-5597-4060-8E05-F5D00E6856B4}" dt="2023-05-11T23:29:10.343" v="209" actId="1076"/>
          <ac:cxnSpMkLst>
            <pc:docMk/>
            <pc:sldMk cId="141637609" sldId="269"/>
            <ac:cxnSpMk id="4" creationId="{14FC8457-3B97-87AE-3A8E-E93D2F13B6A5}"/>
          </ac:cxnSpMkLst>
        </pc:cxnChg>
        <pc:cxnChg chg="add mod">
          <ac:chgData name="satya krishna" userId="c9025b7a435f116b" providerId="LiveId" clId="{1B5ED44E-5597-4060-8E05-F5D00E6856B4}" dt="2023-05-11T23:29:13.175" v="210" actId="1076"/>
          <ac:cxnSpMkLst>
            <pc:docMk/>
            <pc:sldMk cId="141637609" sldId="269"/>
            <ac:cxnSpMk id="6" creationId="{4435AA4E-FDDA-4DBB-EC5D-6AAE72654223}"/>
          </ac:cxnSpMkLst>
        </pc:cxnChg>
        <pc:cxnChg chg="add mod">
          <ac:chgData name="satya krishna" userId="c9025b7a435f116b" providerId="LiveId" clId="{1B5ED44E-5597-4060-8E05-F5D00E6856B4}" dt="2023-05-11T23:29:19.643" v="213" actId="1076"/>
          <ac:cxnSpMkLst>
            <pc:docMk/>
            <pc:sldMk cId="141637609" sldId="269"/>
            <ac:cxnSpMk id="7" creationId="{440E2AE5-41A9-A13E-9EDB-4E496AEA7F6A}"/>
          </ac:cxnSpMkLst>
        </pc:cxnChg>
        <pc:cxnChg chg="add mod">
          <ac:chgData name="satya krishna" userId="c9025b7a435f116b" providerId="LiveId" clId="{1B5ED44E-5597-4060-8E05-F5D00E6856B4}" dt="2023-05-11T23:29:25.088" v="216" actId="1035"/>
          <ac:cxnSpMkLst>
            <pc:docMk/>
            <pc:sldMk cId="141637609" sldId="269"/>
            <ac:cxnSpMk id="8" creationId="{45CA5799-5CB3-3D42-9A47-DDD979B5145A}"/>
          </ac:cxnSpMkLst>
        </pc:cxnChg>
      </pc:sldChg>
      <pc:sldChg chg="addSp delSp modSp mod">
        <pc:chgData name="satya krishna" userId="c9025b7a435f116b" providerId="LiveId" clId="{1B5ED44E-5597-4060-8E05-F5D00E6856B4}" dt="2023-05-11T23:30:12.720" v="228" actId="1076"/>
        <pc:sldMkLst>
          <pc:docMk/>
          <pc:sldMk cId="328601970" sldId="270"/>
        </pc:sldMkLst>
        <pc:spChg chg="del mod">
          <ac:chgData name="satya krishna" userId="c9025b7a435f116b" providerId="LiveId" clId="{1B5ED44E-5597-4060-8E05-F5D00E6856B4}" dt="2023-05-11T23:29:54.825" v="221" actId="478"/>
          <ac:spMkLst>
            <pc:docMk/>
            <pc:sldMk cId="328601970" sldId="270"/>
            <ac:spMk id="2" creationId="{96C4829E-B04C-6EEB-26EC-8CA98E378128}"/>
          </ac:spMkLst>
        </pc:spChg>
        <pc:picChg chg="mod">
          <ac:chgData name="satya krishna" userId="c9025b7a435f116b" providerId="LiveId" clId="{1B5ED44E-5597-4060-8E05-F5D00E6856B4}" dt="2023-05-11T23:30:07.726" v="226" actId="14100"/>
          <ac:picMkLst>
            <pc:docMk/>
            <pc:sldMk cId="328601970" sldId="270"/>
            <ac:picMk id="5" creationId="{432435C9-5785-3D73-F476-E4EF8BBFE9A8}"/>
          </ac:picMkLst>
        </pc:picChg>
        <pc:cxnChg chg="add mod">
          <ac:chgData name="satya krishna" userId="c9025b7a435f116b" providerId="LiveId" clId="{1B5ED44E-5597-4060-8E05-F5D00E6856B4}" dt="2023-05-11T23:30:12.720" v="228" actId="1076"/>
          <ac:cxnSpMkLst>
            <pc:docMk/>
            <pc:sldMk cId="328601970" sldId="270"/>
            <ac:cxnSpMk id="3" creationId="{81D82671-2052-B22D-933D-A89582AE3ED6}"/>
          </ac:cxnSpMkLst>
        </pc:cxnChg>
      </pc:sldChg>
      <pc:sldChg chg="addSp delSp modSp mod ord">
        <pc:chgData name="satya krishna" userId="c9025b7a435f116b" providerId="LiveId" clId="{1B5ED44E-5597-4060-8E05-F5D00E6856B4}" dt="2023-05-11T23:40:55.457" v="405"/>
        <pc:sldMkLst>
          <pc:docMk/>
          <pc:sldMk cId="1483256744" sldId="271"/>
        </pc:sldMkLst>
        <pc:spChg chg="del mod">
          <ac:chgData name="satya krishna" userId="c9025b7a435f116b" providerId="LiveId" clId="{1B5ED44E-5597-4060-8E05-F5D00E6856B4}" dt="2023-05-11T23:30:38.987" v="246" actId="478"/>
          <ac:spMkLst>
            <pc:docMk/>
            <pc:sldMk cId="1483256744" sldId="271"/>
            <ac:spMk id="2" creationId="{303F1C96-87D2-2FA3-D5C8-4FA0C8AD4CC5}"/>
          </ac:spMkLst>
        </pc:spChg>
        <pc:picChg chg="mod">
          <ac:chgData name="satya krishna" userId="c9025b7a435f116b" providerId="LiveId" clId="{1B5ED44E-5597-4060-8E05-F5D00E6856B4}" dt="2023-05-11T23:30:47.986" v="250" actId="14100"/>
          <ac:picMkLst>
            <pc:docMk/>
            <pc:sldMk cId="1483256744" sldId="271"/>
            <ac:picMk id="5" creationId="{272A60F1-8CFE-CA18-8E27-EBE72B87C186}"/>
          </ac:picMkLst>
        </pc:picChg>
        <pc:cxnChg chg="add mod">
          <ac:chgData name="satya krishna" userId="c9025b7a435f116b" providerId="LiveId" clId="{1B5ED44E-5597-4060-8E05-F5D00E6856B4}" dt="2023-05-11T23:30:53.238" v="252" actId="1076"/>
          <ac:cxnSpMkLst>
            <pc:docMk/>
            <pc:sldMk cId="1483256744" sldId="271"/>
            <ac:cxnSpMk id="3" creationId="{F4B38FB8-DC93-B202-E7EF-86D332BC1179}"/>
          </ac:cxnSpMkLst>
        </pc:cxnChg>
      </pc:sldChg>
      <pc:sldChg chg="addSp delSp modSp mod ord">
        <pc:chgData name="satya krishna" userId="c9025b7a435f116b" providerId="LiveId" clId="{1B5ED44E-5597-4060-8E05-F5D00E6856B4}" dt="2023-05-11T23:42:12.705" v="417"/>
        <pc:sldMkLst>
          <pc:docMk/>
          <pc:sldMk cId="1056233297" sldId="272"/>
        </pc:sldMkLst>
        <pc:spChg chg="del">
          <ac:chgData name="satya krishna" userId="c9025b7a435f116b" providerId="LiveId" clId="{1B5ED44E-5597-4060-8E05-F5D00E6856B4}" dt="2023-05-11T23:31:00.135" v="253" actId="478"/>
          <ac:spMkLst>
            <pc:docMk/>
            <pc:sldMk cId="1056233297" sldId="272"/>
            <ac:spMk id="2" creationId="{5EE6582D-DFC7-62A7-60D4-31A3A6F46326}"/>
          </ac:spMkLst>
        </pc:spChg>
        <pc:picChg chg="mod">
          <ac:chgData name="satya krishna" userId="c9025b7a435f116b" providerId="LiveId" clId="{1B5ED44E-5597-4060-8E05-F5D00E6856B4}" dt="2023-05-11T23:31:11.287" v="258" actId="1036"/>
          <ac:picMkLst>
            <pc:docMk/>
            <pc:sldMk cId="1056233297" sldId="272"/>
            <ac:picMk id="5" creationId="{AD07C30A-B902-8CB2-062F-3C0EDD589C7F}"/>
          </ac:picMkLst>
        </pc:picChg>
        <pc:cxnChg chg="add mod">
          <ac:chgData name="satya krishna" userId="c9025b7a435f116b" providerId="LiveId" clId="{1B5ED44E-5597-4060-8E05-F5D00E6856B4}" dt="2023-05-11T23:31:17.021" v="260" actId="1076"/>
          <ac:cxnSpMkLst>
            <pc:docMk/>
            <pc:sldMk cId="1056233297" sldId="272"/>
            <ac:cxnSpMk id="3" creationId="{284198D5-FA3A-CA3E-934D-12C971B40C9F}"/>
          </ac:cxnSpMkLst>
        </pc:cxnChg>
      </pc:sldChg>
      <pc:sldChg chg="addSp delSp modSp mod ord">
        <pc:chgData name="satya krishna" userId="c9025b7a435f116b" providerId="LiveId" clId="{1B5ED44E-5597-4060-8E05-F5D00E6856B4}" dt="2023-05-11T23:42:15.346" v="419"/>
        <pc:sldMkLst>
          <pc:docMk/>
          <pc:sldMk cId="3130441870" sldId="273"/>
        </pc:sldMkLst>
        <pc:spChg chg="del mod">
          <ac:chgData name="satya krishna" userId="c9025b7a435f116b" providerId="LiveId" clId="{1B5ED44E-5597-4060-8E05-F5D00E6856B4}" dt="2023-05-11T23:31:22.288" v="262" actId="478"/>
          <ac:spMkLst>
            <pc:docMk/>
            <pc:sldMk cId="3130441870" sldId="273"/>
            <ac:spMk id="2" creationId="{8648C8C6-004F-4015-57BF-85176FB71809}"/>
          </ac:spMkLst>
        </pc:spChg>
        <pc:spChg chg="add mod">
          <ac:chgData name="satya krishna" userId="c9025b7a435f116b" providerId="LiveId" clId="{1B5ED44E-5597-4060-8E05-F5D00E6856B4}" dt="2023-05-11T23:38:22.992" v="348" actId="14100"/>
          <ac:spMkLst>
            <pc:docMk/>
            <pc:sldMk cId="3130441870" sldId="273"/>
            <ac:spMk id="3" creationId="{BE076130-83A7-77CC-8241-DD0DA8733C24}"/>
          </ac:spMkLst>
        </pc:spChg>
        <pc:spChg chg="add mod">
          <ac:chgData name="satya krishna" userId="c9025b7a435f116b" providerId="LiveId" clId="{1B5ED44E-5597-4060-8E05-F5D00E6856B4}" dt="2023-05-11T23:38:39.974" v="352" actId="14100"/>
          <ac:spMkLst>
            <pc:docMk/>
            <pc:sldMk cId="3130441870" sldId="273"/>
            <ac:spMk id="4" creationId="{C5ED0FB4-AC7F-29A5-7913-C513BCD6F32C}"/>
          </ac:spMkLst>
        </pc:spChg>
        <pc:picChg chg="mod">
          <ac:chgData name="satya krishna" userId="c9025b7a435f116b" providerId="LiveId" clId="{1B5ED44E-5597-4060-8E05-F5D00E6856B4}" dt="2023-05-11T23:31:31.581" v="266" actId="14100"/>
          <ac:picMkLst>
            <pc:docMk/>
            <pc:sldMk cId="3130441870" sldId="273"/>
            <ac:picMk id="5" creationId="{1BDA6662-F935-8AC4-4827-E38830FE88C8}"/>
          </ac:picMkLst>
        </pc:picChg>
      </pc:sldChg>
      <pc:sldChg chg="addSp delSp modSp mod">
        <pc:chgData name="satya krishna" userId="c9025b7a435f116b" providerId="LiveId" clId="{1B5ED44E-5597-4060-8E05-F5D00E6856B4}" dt="2023-05-11T23:34:36.458" v="304" actId="1076"/>
        <pc:sldMkLst>
          <pc:docMk/>
          <pc:sldMk cId="682352843" sldId="274"/>
        </pc:sldMkLst>
        <pc:spChg chg="del mod">
          <ac:chgData name="satya krishna" userId="c9025b7a435f116b" providerId="LiveId" clId="{1B5ED44E-5597-4060-8E05-F5D00E6856B4}" dt="2023-05-11T23:33:54.931" v="290" actId="478"/>
          <ac:spMkLst>
            <pc:docMk/>
            <pc:sldMk cId="682352843" sldId="274"/>
            <ac:spMk id="2" creationId="{25B2A9DF-5C4A-986E-9B27-307B8556747D}"/>
          </ac:spMkLst>
        </pc:spChg>
        <pc:picChg chg="mod">
          <ac:chgData name="satya krishna" userId="c9025b7a435f116b" providerId="LiveId" clId="{1B5ED44E-5597-4060-8E05-F5D00E6856B4}" dt="2023-05-11T23:34:03.365" v="293" actId="14100"/>
          <ac:picMkLst>
            <pc:docMk/>
            <pc:sldMk cId="682352843" sldId="274"/>
            <ac:picMk id="5" creationId="{F00C8C27-686E-C901-E8E2-22EC0CA1D428}"/>
          </ac:picMkLst>
        </pc:picChg>
        <pc:cxnChg chg="add mod">
          <ac:chgData name="satya krishna" userId="c9025b7a435f116b" providerId="LiveId" clId="{1B5ED44E-5597-4060-8E05-F5D00E6856B4}" dt="2023-05-11T23:34:09.362" v="295" actId="1076"/>
          <ac:cxnSpMkLst>
            <pc:docMk/>
            <pc:sldMk cId="682352843" sldId="274"/>
            <ac:cxnSpMk id="3" creationId="{237139EF-A18A-2FA5-9F2E-7F282C1E1BC8}"/>
          </ac:cxnSpMkLst>
        </pc:cxnChg>
        <pc:cxnChg chg="add mod">
          <ac:chgData name="satya krishna" userId="c9025b7a435f116b" providerId="LiveId" clId="{1B5ED44E-5597-4060-8E05-F5D00E6856B4}" dt="2023-05-11T23:34:36.458" v="304" actId="1076"/>
          <ac:cxnSpMkLst>
            <pc:docMk/>
            <pc:sldMk cId="682352843" sldId="274"/>
            <ac:cxnSpMk id="4" creationId="{4F92E2DA-FB33-4384-B5D7-81E007592A9C}"/>
          </ac:cxnSpMkLst>
        </pc:cxnChg>
      </pc:sldChg>
      <pc:sldChg chg="addSp delSp modSp mod">
        <pc:chgData name="satya krishna" userId="c9025b7a435f116b" providerId="LiveId" clId="{1B5ED44E-5597-4060-8E05-F5D00E6856B4}" dt="2023-05-11T23:34:28.859" v="302" actId="1076"/>
        <pc:sldMkLst>
          <pc:docMk/>
          <pc:sldMk cId="1281985141" sldId="275"/>
        </pc:sldMkLst>
        <pc:spChg chg="del mod">
          <ac:chgData name="satya krishna" userId="c9025b7a435f116b" providerId="LiveId" clId="{1B5ED44E-5597-4060-8E05-F5D00E6856B4}" dt="2023-05-11T23:34:16.179" v="297" actId="478"/>
          <ac:spMkLst>
            <pc:docMk/>
            <pc:sldMk cId="1281985141" sldId="275"/>
            <ac:spMk id="2" creationId="{CEA029EE-5E7E-21D2-653E-85364C7FA429}"/>
          </ac:spMkLst>
        </pc:spChg>
        <pc:picChg chg="mod">
          <ac:chgData name="satya krishna" userId="c9025b7a435f116b" providerId="LiveId" clId="{1B5ED44E-5597-4060-8E05-F5D00E6856B4}" dt="2023-05-11T23:34:24.854" v="300" actId="14100"/>
          <ac:picMkLst>
            <pc:docMk/>
            <pc:sldMk cId="1281985141" sldId="275"/>
            <ac:picMk id="5" creationId="{D2951087-1CAC-FAAD-30A8-036572F7F749}"/>
          </ac:picMkLst>
        </pc:picChg>
        <pc:cxnChg chg="add mod">
          <ac:chgData name="satya krishna" userId="c9025b7a435f116b" providerId="LiveId" clId="{1B5ED44E-5597-4060-8E05-F5D00E6856B4}" dt="2023-05-11T23:34:28.859" v="302" actId="1076"/>
          <ac:cxnSpMkLst>
            <pc:docMk/>
            <pc:sldMk cId="1281985141" sldId="275"/>
            <ac:cxnSpMk id="3" creationId="{0071234C-DB08-F426-4E3F-E8A9B778584B}"/>
          </ac:cxnSpMkLst>
        </pc:cxnChg>
      </pc:sldChg>
      <pc:sldChg chg="addSp delSp modSp mod">
        <pc:chgData name="satya krishna" userId="c9025b7a435f116b" providerId="LiveId" clId="{1B5ED44E-5597-4060-8E05-F5D00E6856B4}" dt="2023-05-11T23:35:49.239" v="312" actId="1582"/>
        <pc:sldMkLst>
          <pc:docMk/>
          <pc:sldMk cId="3877772817" sldId="276"/>
        </pc:sldMkLst>
        <pc:spChg chg="del mod">
          <ac:chgData name="satya krishna" userId="c9025b7a435f116b" providerId="LiveId" clId="{1B5ED44E-5597-4060-8E05-F5D00E6856B4}" dt="2023-05-11T23:35:14.839" v="306" actId="478"/>
          <ac:spMkLst>
            <pc:docMk/>
            <pc:sldMk cId="3877772817" sldId="276"/>
            <ac:spMk id="2" creationId="{8DB606F0-0250-4431-6C03-45250F7C2361}"/>
          </ac:spMkLst>
        </pc:spChg>
        <pc:spChg chg="add mod">
          <ac:chgData name="satya krishna" userId="c9025b7a435f116b" providerId="LiveId" clId="{1B5ED44E-5597-4060-8E05-F5D00E6856B4}" dt="2023-05-11T23:35:49.239" v="312" actId="1582"/>
          <ac:spMkLst>
            <pc:docMk/>
            <pc:sldMk cId="3877772817" sldId="276"/>
            <ac:spMk id="3" creationId="{102D30FB-2844-3426-6F73-B426C11D6976}"/>
          </ac:spMkLst>
        </pc:spChg>
        <pc:picChg chg="mod">
          <ac:chgData name="satya krishna" userId="c9025b7a435f116b" providerId="LiveId" clId="{1B5ED44E-5597-4060-8E05-F5D00E6856B4}" dt="2023-05-11T23:35:22.342" v="309" actId="14100"/>
          <ac:picMkLst>
            <pc:docMk/>
            <pc:sldMk cId="3877772817" sldId="276"/>
            <ac:picMk id="5" creationId="{FA169088-01D9-6A9B-51D9-DFC318B5B5EE}"/>
          </ac:picMkLst>
        </pc:picChg>
      </pc:sldChg>
      <pc:sldChg chg="addSp delSp modSp mod ord">
        <pc:chgData name="satya krishna" userId="c9025b7a435f116b" providerId="LiveId" clId="{1B5ED44E-5597-4060-8E05-F5D00E6856B4}" dt="2023-05-11T23:43:19.061" v="427" actId="1076"/>
        <pc:sldMkLst>
          <pc:docMk/>
          <pc:sldMk cId="2178344890" sldId="277"/>
        </pc:sldMkLst>
        <pc:spChg chg="del">
          <ac:chgData name="satya krishna" userId="c9025b7a435f116b" providerId="LiveId" clId="{1B5ED44E-5597-4060-8E05-F5D00E6856B4}" dt="2023-05-11T23:36:00.679" v="313" actId="478"/>
          <ac:spMkLst>
            <pc:docMk/>
            <pc:sldMk cId="2178344890" sldId="277"/>
            <ac:spMk id="2" creationId="{646D2691-444B-9470-3CBF-DA8683C01A6B}"/>
          </ac:spMkLst>
        </pc:spChg>
        <pc:picChg chg="mod">
          <ac:chgData name="satya krishna" userId="c9025b7a435f116b" providerId="LiveId" clId="{1B5ED44E-5597-4060-8E05-F5D00E6856B4}" dt="2023-05-11T23:36:08.706" v="316" actId="14100"/>
          <ac:picMkLst>
            <pc:docMk/>
            <pc:sldMk cId="2178344890" sldId="277"/>
            <ac:picMk id="5" creationId="{18520544-4BC1-8E67-9135-C2F9A17B946B}"/>
          </ac:picMkLst>
        </pc:picChg>
        <pc:cxnChg chg="add mod">
          <ac:chgData name="satya krishna" userId="c9025b7a435f116b" providerId="LiveId" clId="{1B5ED44E-5597-4060-8E05-F5D00E6856B4}" dt="2023-05-11T23:43:15.669" v="425" actId="1076"/>
          <ac:cxnSpMkLst>
            <pc:docMk/>
            <pc:sldMk cId="2178344890" sldId="277"/>
            <ac:cxnSpMk id="3" creationId="{84A36AB0-E0D6-22CC-1F1D-9425A8850E03}"/>
          </ac:cxnSpMkLst>
        </pc:cxnChg>
        <pc:cxnChg chg="add mod">
          <ac:chgData name="satya krishna" userId="c9025b7a435f116b" providerId="LiveId" clId="{1B5ED44E-5597-4060-8E05-F5D00E6856B4}" dt="2023-05-11T23:43:19.061" v="427" actId="1076"/>
          <ac:cxnSpMkLst>
            <pc:docMk/>
            <pc:sldMk cId="2178344890" sldId="277"/>
            <ac:cxnSpMk id="4" creationId="{9F9EB262-8DF2-EFF9-0486-DB91F49D147B}"/>
          </ac:cxnSpMkLst>
        </pc:cxnChg>
      </pc:sldChg>
      <pc:sldChg chg="addSp delSp modSp mod">
        <pc:chgData name="satya krishna" userId="c9025b7a435f116b" providerId="LiveId" clId="{1B5ED44E-5597-4060-8E05-F5D00E6856B4}" dt="2023-05-11T23:43:49.897" v="440" actId="1076"/>
        <pc:sldMkLst>
          <pc:docMk/>
          <pc:sldMk cId="2772634317" sldId="278"/>
        </pc:sldMkLst>
        <pc:spChg chg="del mod">
          <ac:chgData name="satya krishna" userId="c9025b7a435f116b" providerId="LiveId" clId="{1B5ED44E-5597-4060-8E05-F5D00E6856B4}" dt="2023-05-11T23:43:24.342" v="429" actId="478"/>
          <ac:spMkLst>
            <pc:docMk/>
            <pc:sldMk cId="2772634317" sldId="278"/>
            <ac:spMk id="2" creationId="{3EDB8A79-7D31-B1C5-150F-88074E76C76C}"/>
          </ac:spMkLst>
        </pc:spChg>
        <pc:picChg chg="mod">
          <ac:chgData name="satya krishna" userId="c9025b7a435f116b" providerId="LiveId" clId="{1B5ED44E-5597-4060-8E05-F5D00E6856B4}" dt="2023-05-11T23:43:32.461" v="432" actId="14100"/>
          <ac:picMkLst>
            <pc:docMk/>
            <pc:sldMk cId="2772634317" sldId="278"/>
            <ac:picMk id="5" creationId="{8185CC7D-BFA8-5E1F-99DB-E2378A162F9E}"/>
          </ac:picMkLst>
        </pc:picChg>
        <pc:cxnChg chg="add mod">
          <ac:chgData name="satya krishna" userId="c9025b7a435f116b" providerId="LiveId" clId="{1B5ED44E-5597-4060-8E05-F5D00E6856B4}" dt="2023-05-11T23:43:39.373" v="436" actId="1076"/>
          <ac:cxnSpMkLst>
            <pc:docMk/>
            <pc:sldMk cId="2772634317" sldId="278"/>
            <ac:cxnSpMk id="3" creationId="{3AF33A13-3416-B6D0-43A5-234EA3EE13A8}"/>
          </ac:cxnSpMkLst>
        </pc:cxnChg>
        <pc:cxnChg chg="add mod">
          <ac:chgData name="satya krishna" userId="c9025b7a435f116b" providerId="LiveId" clId="{1B5ED44E-5597-4060-8E05-F5D00E6856B4}" dt="2023-05-11T23:43:42.316" v="437" actId="1076"/>
          <ac:cxnSpMkLst>
            <pc:docMk/>
            <pc:sldMk cId="2772634317" sldId="278"/>
            <ac:cxnSpMk id="4" creationId="{74924908-E1EA-69F6-8E6B-B6D42857995B}"/>
          </ac:cxnSpMkLst>
        </pc:cxnChg>
        <pc:cxnChg chg="add mod">
          <ac:chgData name="satya krishna" userId="c9025b7a435f116b" providerId="LiveId" clId="{1B5ED44E-5597-4060-8E05-F5D00E6856B4}" dt="2023-05-11T23:43:45.225" v="438" actId="1076"/>
          <ac:cxnSpMkLst>
            <pc:docMk/>
            <pc:sldMk cId="2772634317" sldId="278"/>
            <ac:cxnSpMk id="6" creationId="{2EC15EB6-C6DC-06F3-3E46-5F48E364A46B}"/>
          </ac:cxnSpMkLst>
        </pc:cxnChg>
        <pc:cxnChg chg="add mod">
          <ac:chgData name="satya krishna" userId="c9025b7a435f116b" providerId="LiveId" clId="{1B5ED44E-5597-4060-8E05-F5D00E6856B4}" dt="2023-05-11T23:43:49.897" v="440" actId="1076"/>
          <ac:cxnSpMkLst>
            <pc:docMk/>
            <pc:sldMk cId="2772634317" sldId="278"/>
            <ac:cxnSpMk id="7" creationId="{99D15AC8-4E47-2F01-78BD-21FCB944D88E}"/>
          </ac:cxnSpMkLst>
        </pc:cxnChg>
      </pc:sldChg>
      <pc:sldChg chg="addSp delSp modSp mod">
        <pc:chgData name="satya krishna" userId="c9025b7a435f116b" providerId="LiveId" clId="{1B5ED44E-5597-4060-8E05-F5D00E6856B4}" dt="2023-05-11T23:44:21.505" v="455" actId="1076"/>
        <pc:sldMkLst>
          <pc:docMk/>
          <pc:sldMk cId="3245409925" sldId="279"/>
        </pc:sldMkLst>
        <pc:spChg chg="del mod">
          <ac:chgData name="satya krishna" userId="c9025b7a435f116b" providerId="LiveId" clId="{1B5ED44E-5597-4060-8E05-F5D00E6856B4}" dt="2023-05-11T23:43:54.625" v="442" actId="478"/>
          <ac:spMkLst>
            <pc:docMk/>
            <pc:sldMk cId="3245409925" sldId="279"/>
            <ac:spMk id="2" creationId="{622856A1-2F29-6176-E258-51872AB6A4E2}"/>
          </ac:spMkLst>
        </pc:spChg>
        <pc:picChg chg="mod">
          <ac:chgData name="satya krishna" userId="c9025b7a435f116b" providerId="LiveId" clId="{1B5ED44E-5597-4060-8E05-F5D00E6856B4}" dt="2023-05-11T23:44:02.738" v="445" actId="14100"/>
          <ac:picMkLst>
            <pc:docMk/>
            <pc:sldMk cId="3245409925" sldId="279"/>
            <ac:picMk id="5" creationId="{DAB58C34-DFA7-0280-8138-73542BD20F72}"/>
          </ac:picMkLst>
        </pc:picChg>
        <pc:cxnChg chg="add mod">
          <ac:chgData name="satya krishna" userId="c9025b7a435f116b" providerId="LiveId" clId="{1B5ED44E-5597-4060-8E05-F5D00E6856B4}" dt="2023-05-11T23:44:10.787" v="451" actId="1076"/>
          <ac:cxnSpMkLst>
            <pc:docMk/>
            <pc:sldMk cId="3245409925" sldId="279"/>
            <ac:cxnSpMk id="3" creationId="{5626E11E-8BB6-297A-C0DA-9384057BAE08}"/>
          </ac:cxnSpMkLst>
        </pc:cxnChg>
        <pc:cxnChg chg="add mod">
          <ac:chgData name="satya krishna" userId="c9025b7a435f116b" providerId="LiveId" clId="{1B5ED44E-5597-4060-8E05-F5D00E6856B4}" dt="2023-05-11T23:44:13.414" v="452" actId="1076"/>
          <ac:cxnSpMkLst>
            <pc:docMk/>
            <pc:sldMk cId="3245409925" sldId="279"/>
            <ac:cxnSpMk id="4" creationId="{CEB09113-294A-BF5F-6B75-0C1DB32D5D31}"/>
          </ac:cxnSpMkLst>
        </pc:cxnChg>
        <pc:cxnChg chg="add mod">
          <ac:chgData name="satya krishna" userId="c9025b7a435f116b" providerId="LiveId" clId="{1B5ED44E-5597-4060-8E05-F5D00E6856B4}" dt="2023-05-11T23:44:21.505" v="455" actId="1076"/>
          <ac:cxnSpMkLst>
            <pc:docMk/>
            <pc:sldMk cId="3245409925" sldId="279"/>
            <ac:cxnSpMk id="6" creationId="{2BDE159A-6DEA-3081-F44D-CBD932B179EE}"/>
          </ac:cxnSpMkLst>
        </pc:cxnChg>
        <pc:cxnChg chg="add mod">
          <ac:chgData name="satya krishna" userId="c9025b7a435f116b" providerId="LiveId" clId="{1B5ED44E-5597-4060-8E05-F5D00E6856B4}" dt="2023-05-11T23:44:18.668" v="454" actId="1076"/>
          <ac:cxnSpMkLst>
            <pc:docMk/>
            <pc:sldMk cId="3245409925" sldId="279"/>
            <ac:cxnSpMk id="7" creationId="{7929C84E-3880-7587-6F0F-1FAF8534C354}"/>
          </ac:cxnSpMkLst>
        </pc:cxnChg>
        <pc:cxnChg chg="add mod">
          <ac:chgData name="satya krishna" userId="c9025b7a435f116b" providerId="LiveId" clId="{1B5ED44E-5597-4060-8E05-F5D00E6856B4}" dt="2023-05-11T23:44:16.231" v="453" actId="1076"/>
          <ac:cxnSpMkLst>
            <pc:docMk/>
            <pc:sldMk cId="3245409925" sldId="279"/>
            <ac:cxnSpMk id="8" creationId="{98C85C5F-A8CF-ADEE-DE26-8F23070D558B}"/>
          </ac:cxnSpMkLst>
        </pc:cxnChg>
      </pc:sldChg>
      <pc:sldChg chg="delSp modSp mod">
        <pc:chgData name="satya krishna" userId="c9025b7a435f116b" providerId="LiveId" clId="{1B5ED44E-5597-4060-8E05-F5D00E6856B4}" dt="2023-05-11T23:44:38.006" v="461" actId="1036"/>
        <pc:sldMkLst>
          <pc:docMk/>
          <pc:sldMk cId="62053521" sldId="280"/>
        </pc:sldMkLst>
        <pc:spChg chg="del mod">
          <ac:chgData name="satya krishna" userId="c9025b7a435f116b" providerId="LiveId" clId="{1B5ED44E-5597-4060-8E05-F5D00E6856B4}" dt="2023-05-11T23:44:25.988" v="457" actId="478"/>
          <ac:spMkLst>
            <pc:docMk/>
            <pc:sldMk cId="62053521" sldId="280"/>
            <ac:spMk id="2" creationId="{A5FEE36F-0C52-C737-68A1-6C704A45F301}"/>
          </ac:spMkLst>
        </pc:spChg>
        <pc:picChg chg="mod">
          <ac:chgData name="satya krishna" userId="c9025b7a435f116b" providerId="LiveId" clId="{1B5ED44E-5597-4060-8E05-F5D00E6856B4}" dt="2023-05-11T23:44:38.006" v="461" actId="1036"/>
          <ac:picMkLst>
            <pc:docMk/>
            <pc:sldMk cId="62053521" sldId="280"/>
            <ac:picMk id="5" creationId="{03B8818B-B302-380C-805A-02CA523F7AD5}"/>
          </ac:picMkLst>
        </pc:picChg>
      </pc:sldChg>
      <pc:sldChg chg="addSp delSp modSp mod">
        <pc:chgData name="satya krishna" userId="c9025b7a435f116b" providerId="LiveId" clId="{1B5ED44E-5597-4060-8E05-F5D00E6856B4}" dt="2023-05-11T23:45:24.126" v="470" actId="1076"/>
        <pc:sldMkLst>
          <pc:docMk/>
          <pc:sldMk cId="2496622601" sldId="281"/>
        </pc:sldMkLst>
        <pc:spChg chg="del mod">
          <ac:chgData name="satya krishna" userId="c9025b7a435f116b" providerId="LiveId" clId="{1B5ED44E-5597-4060-8E05-F5D00E6856B4}" dt="2023-05-11T23:44:44.058" v="463" actId="478"/>
          <ac:spMkLst>
            <pc:docMk/>
            <pc:sldMk cId="2496622601" sldId="281"/>
            <ac:spMk id="2" creationId="{30AEA26C-4428-AE8A-3645-15E6682CB566}"/>
          </ac:spMkLst>
        </pc:spChg>
        <pc:picChg chg="mod">
          <ac:chgData name="satya krishna" userId="c9025b7a435f116b" providerId="LiveId" clId="{1B5ED44E-5597-4060-8E05-F5D00E6856B4}" dt="2023-05-11T23:44:52.555" v="466" actId="14100"/>
          <ac:picMkLst>
            <pc:docMk/>
            <pc:sldMk cId="2496622601" sldId="281"/>
            <ac:picMk id="5" creationId="{9696445A-2BD1-ED76-8FE2-8BE3F600855A}"/>
          </ac:picMkLst>
        </pc:picChg>
        <pc:cxnChg chg="add mod">
          <ac:chgData name="satya krishna" userId="c9025b7a435f116b" providerId="LiveId" clId="{1B5ED44E-5597-4060-8E05-F5D00E6856B4}" dt="2023-05-11T23:45:20.630" v="468" actId="1076"/>
          <ac:cxnSpMkLst>
            <pc:docMk/>
            <pc:sldMk cId="2496622601" sldId="281"/>
            <ac:cxnSpMk id="3" creationId="{A4430AF4-04AA-CF04-4578-C11A3D15C1E0}"/>
          </ac:cxnSpMkLst>
        </pc:cxnChg>
        <pc:cxnChg chg="add mod">
          <ac:chgData name="satya krishna" userId="c9025b7a435f116b" providerId="LiveId" clId="{1B5ED44E-5597-4060-8E05-F5D00E6856B4}" dt="2023-05-11T23:45:24.126" v="470" actId="1076"/>
          <ac:cxnSpMkLst>
            <pc:docMk/>
            <pc:sldMk cId="2496622601" sldId="281"/>
            <ac:cxnSpMk id="4" creationId="{66BF4973-33BF-1C6C-B562-C21AC4344FEF}"/>
          </ac:cxnSpMkLst>
        </pc:cxnChg>
      </pc:sldChg>
      <pc:sldChg chg="addSp delSp modSp mod">
        <pc:chgData name="satya krishna" userId="c9025b7a435f116b" providerId="LiveId" clId="{1B5ED44E-5597-4060-8E05-F5D00E6856B4}" dt="2023-05-11T23:45:50.465" v="483" actId="1076"/>
        <pc:sldMkLst>
          <pc:docMk/>
          <pc:sldMk cId="1376852422" sldId="282"/>
        </pc:sldMkLst>
        <pc:spChg chg="del mod">
          <ac:chgData name="satya krishna" userId="c9025b7a435f116b" providerId="LiveId" clId="{1B5ED44E-5597-4060-8E05-F5D00E6856B4}" dt="2023-05-11T23:45:28.111" v="472" actId="478"/>
          <ac:spMkLst>
            <pc:docMk/>
            <pc:sldMk cId="1376852422" sldId="282"/>
            <ac:spMk id="2" creationId="{3A0FBF5B-057F-FD5B-2EF7-4151EBB9EDE8}"/>
          </ac:spMkLst>
        </pc:spChg>
        <pc:picChg chg="mod">
          <ac:chgData name="satya krishna" userId="c9025b7a435f116b" providerId="LiveId" clId="{1B5ED44E-5597-4060-8E05-F5D00E6856B4}" dt="2023-05-11T23:45:36.233" v="475" actId="14100"/>
          <ac:picMkLst>
            <pc:docMk/>
            <pc:sldMk cId="1376852422" sldId="282"/>
            <ac:picMk id="5" creationId="{E3565BFF-FE55-832A-A940-BAE6C39B0E49}"/>
          </ac:picMkLst>
        </pc:picChg>
        <pc:cxnChg chg="add mod">
          <ac:chgData name="satya krishna" userId="c9025b7a435f116b" providerId="LiveId" clId="{1B5ED44E-5597-4060-8E05-F5D00E6856B4}" dt="2023-05-11T23:45:41.889" v="479" actId="1076"/>
          <ac:cxnSpMkLst>
            <pc:docMk/>
            <pc:sldMk cId="1376852422" sldId="282"/>
            <ac:cxnSpMk id="3" creationId="{AFEF3A16-A778-32D2-7D82-1A3695775FAA}"/>
          </ac:cxnSpMkLst>
        </pc:cxnChg>
        <pc:cxnChg chg="add mod">
          <ac:chgData name="satya krishna" userId="c9025b7a435f116b" providerId="LiveId" clId="{1B5ED44E-5597-4060-8E05-F5D00E6856B4}" dt="2023-05-11T23:45:44.481" v="480" actId="1076"/>
          <ac:cxnSpMkLst>
            <pc:docMk/>
            <pc:sldMk cId="1376852422" sldId="282"/>
            <ac:cxnSpMk id="4" creationId="{A5735534-B966-2EC5-BF7E-B5A762AAEE21}"/>
          </ac:cxnSpMkLst>
        </pc:cxnChg>
        <pc:cxnChg chg="add mod">
          <ac:chgData name="satya krishna" userId="c9025b7a435f116b" providerId="LiveId" clId="{1B5ED44E-5597-4060-8E05-F5D00E6856B4}" dt="2023-05-11T23:45:46.826" v="481" actId="1076"/>
          <ac:cxnSpMkLst>
            <pc:docMk/>
            <pc:sldMk cId="1376852422" sldId="282"/>
            <ac:cxnSpMk id="6" creationId="{19DEB04C-490C-ACF3-B3A9-A985D702AC49}"/>
          </ac:cxnSpMkLst>
        </pc:cxnChg>
        <pc:cxnChg chg="add mod">
          <ac:chgData name="satya krishna" userId="c9025b7a435f116b" providerId="LiveId" clId="{1B5ED44E-5597-4060-8E05-F5D00E6856B4}" dt="2023-05-11T23:45:50.465" v="483" actId="1076"/>
          <ac:cxnSpMkLst>
            <pc:docMk/>
            <pc:sldMk cId="1376852422" sldId="282"/>
            <ac:cxnSpMk id="7" creationId="{6B69F1E4-0C1A-2851-D3BE-6028C550FFA2}"/>
          </ac:cxnSpMkLst>
        </pc:cxnChg>
      </pc:sldChg>
      <pc:sldChg chg="addSp delSp modSp mod">
        <pc:chgData name="satya krishna" userId="c9025b7a435f116b" providerId="LiveId" clId="{1B5ED44E-5597-4060-8E05-F5D00E6856B4}" dt="2023-05-11T23:46:14.762" v="493" actId="1076"/>
        <pc:sldMkLst>
          <pc:docMk/>
          <pc:sldMk cId="3492286906" sldId="283"/>
        </pc:sldMkLst>
        <pc:spChg chg="del">
          <ac:chgData name="satya krishna" userId="c9025b7a435f116b" providerId="LiveId" clId="{1B5ED44E-5597-4060-8E05-F5D00E6856B4}" dt="2023-05-11T23:45:56.484" v="484" actId="478"/>
          <ac:spMkLst>
            <pc:docMk/>
            <pc:sldMk cId="3492286906" sldId="283"/>
            <ac:spMk id="2" creationId="{CA65CEFB-DC32-597F-5CCE-F564452CDA01}"/>
          </ac:spMkLst>
        </pc:spChg>
        <pc:picChg chg="mod">
          <ac:chgData name="satya krishna" userId="c9025b7a435f116b" providerId="LiveId" clId="{1B5ED44E-5597-4060-8E05-F5D00E6856B4}" dt="2023-05-11T23:46:05.103" v="487" actId="14100"/>
          <ac:picMkLst>
            <pc:docMk/>
            <pc:sldMk cId="3492286906" sldId="283"/>
            <ac:picMk id="5" creationId="{2D167B16-D038-CE66-2809-A1B033065827}"/>
          </ac:picMkLst>
        </pc:picChg>
        <pc:cxnChg chg="add mod">
          <ac:chgData name="satya krishna" userId="c9025b7a435f116b" providerId="LiveId" clId="{1B5ED44E-5597-4060-8E05-F5D00E6856B4}" dt="2023-05-11T23:46:08.673" v="489" actId="1076"/>
          <ac:cxnSpMkLst>
            <pc:docMk/>
            <pc:sldMk cId="3492286906" sldId="283"/>
            <ac:cxnSpMk id="3" creationId="{5938DA3A-3172-EEAF-1A59-D6A9B172C07A}"/>
          </ac:cxnSpMkLst>
        </pc:cxnChg>
        <pc:cxnChg chg="add mod">
          <ac:chgData name="satya krishna" userId="c9025b7a435f116b" providerId="LiveId" clId="{1B5ED44E-5597-4060-8E05-F5D00E6856B4}" dt="2023-05-11T23:46:11.427" v="491" actId="1076"/>
          <ac:cxnSpMkLst>
            <pc:docMk/>
            <pc:sldMk cId="3492286906" sldId="283"/>
            <ac:cxnSpMk id="4" creationId="{A50E4D13-B23E-1DA9-16F7-8F0030CD7ADF}"/>
          </ac:cxnSpMkLst>
        </pc:cxnChg>
        <pc:cxnChg chg="add mod">
          <ac:chgData name="satya krishna" userId="c9025b7a435f116b" providerId="LiveId" clId="{1B5ED44E-5597-4060-8E05-F5D00E6856B4}" dt="2023-05-11T23:46:14.762" v="493" actId="1076"/>
          <ac:cxnSpMkLst>
            <pc:docMk/>
            <pc:sldMk cId="3492286906" sldId="283"/>
            <ac:cxnSpMk id="6" creationId="{B259194E-BAB3-BEF3-CDD9-F36D49052F38}"/>
          </ac:cxnSpMkLst>
        </pc:cxnChg>
      </pc:sldChg>
      <pc:sldChg chg="addSp delSp modSp mod">
        <pc:chgData name="satya krishna" userId="c9025b7a435f116b" providerId="LiveId" clId="{1B5ED44E-5597-4060-8E05-F5D00E6856B4}" dt="2023-05-11T23:46:44.229" v="505" actId="1076"/>
        <pc:sldMkLst>
          <pc:docMk/>
          <pc:sldMk cId="951206054" sldId="284"/>
        </pc:sldMkLst>
        <pc:spChg chg="del">
          <ac:chgData name="satya krishna" userId="c9025b7a435f116b" providerId="LiveId" clId="{1B5ED44E-5597-4060-8E05-F5D00E6856B4}" dt="2023-05-11T23:46:19.058" v="494" actId="478"/>
          <ac:spMkLst>
            <pc:docMk/>
            <pc:sldMk cId="951206054" sldId="284"/>
            <ac:spMk id="2" creationId="{58F3EBC0-5836-9637-115C-FD8B67E2C201}"/>
          </ac:spMkLst>
        </pc:spChg>
        <pc:picChg chg="mod">
          <ac:chgData name="satya krishna" userId="c9025b7a435f116b" providerId="LiveId" clId="{1B5ED44E-5597-4060-8E05-F5D00E6856B4}" dt="2023-05-11T23:46:27.198" v="497" actId="14100"/>
          <ac:picMkLst>
            <pc:docMk/>
            <pc:sldMk cId="951206054" sldId="284"/>
            <ac:picMk id="5" creationId="{ED9D2672-C5BE-41D5-F9D8-7E7DAF9BC98B}"/>
          </ac:picMkLst>
        </pc:picChg>
        <pc:cxnChg chg="add mod">
          <ac:chgData name="satya krishna" userId="c9025b7a435f116b" providerId="LiveId" clId="{1B5ED44E-5597-4060-8E05-F5D00E6856B4}" dt="2023-05-11T23:46:34.488" v="501" actId="1076"/>
          <ac:cxnSpMkLst>
            <pc:docMk/>
            <pc:sldMk cId="951206054" sldId="284"/>
            <ac:cxnSpMk id="3" creationId="{FDC66684-026A-57A8-C31A-417CEEA70C21}"/>
          </ac:cxnSpMkLst>
        </pc:cxnChg>
        <pc:cxnChg chg="add mod">
          <ac:chgData name="satya krishna" userId="c9025b7a435f116b" providerId="LiveId" clId="{1B5ED44E-5597-4060-8E05-F5D00E6856B4}" dt="2023-05-11T23:46:44.229" v="505" actId="1076"/>
          <ac:cxnSpMkLst>
            <pc:docMk/>
            <pc:sldMk cId="951206054" sldId="284"/>
            <ac:cxnSpMk id="4" creationId="{76D97DA8-2E24-257D-DF07-DF4192458D5B}"/>
          </ac:cxnSpMkLst>
        </pc:cxnChg>
        <pc:cxnChg chg="add mod">
          <ac:chgData name="satya krishna" userId="c9025b7a435f116b" providerId="LiveId" clId="{1B5ED44E-5597-4060-8E05-F5D00E6856B4}" dt="2023-05-11T23:46:40.436" v="503" actId="1076"/>
          <ac:cxnSpMkLst>
            <pc:docMk/>
            <pc:sldMk cId="951206054" sldId="284"/>
            <ac:cxnSpMk id="6" creationId="{E1EF1A92-D4E4-64C1-A885-FD3D3EEF9E5F}"/>
          </ac:cxnSpMkLst>
        </pc:cxnChg>
        <pc:cxnChg chg="add mod">
          <ac:chgData name="satya krishna" userId="c9025b7a435f116b" providerId="LiveId" clId="{1B5ED44E-5597-4060-8E05-F5D00E6856B4}" dt="2023-05-11T23:46:41.302" v="504"/>
          <ac:cxnSpMkLst>
            <pc:docMk/>
            <pc:sldMk cId="951206054" sldId="284"/>
            <ac:cxnSpMk id="7" creationId="{54DEDBBE-CB97-D1F7-6543-6ACC8A0E95A9}"/>
          </ac:cxnSpMkLst>
        </pc:cxnChg>
      </pc:sldChg>
      <pc:sldChg chg="addSp delSp modSp mod">
        <pc:chgData name="satya krishna" userId="c9025b7a435f116b" providerId="LiveId" clId="{1B5ED44E-5597-4060-8E05-F5D00E6856B4}" dt="2023-05-11T23:47:28.880" v="513" actId="1076"/>
        <pc:sldMkLst>
          <pc:docMk/>
          <pc:sldMk cId="2388778857" sldId="285"/>
        </pc:sldMkLst>
        <pc:spChg chg="del">
          <ac:chgData name="satya krishna" userId="c9025b7a435f116b" providerId="LiveId" clId="{1B5ED44E-5597-4060-8E05-F5D00E6856B4}" dt="2023-05-11T23:47:07.367" v="506" actId="478"/>
          <ac:spMkLst>
            <pc:docMk/>
            <pc:sldMk cId="2388778857" sldId="285"/>
            <ac:spMk id="2" creationId="{C222AF90-CDCD-0C9A-CFE8-2971821FF756}"/>
          </ac:spMkLst>
        </pc:spChg>
        <pc:picChg chg="mod">
          <ac:chgData name="satya krishna" userId="c9025b7a435f116b" providerId="LiveId" clId="{1B5ED44E-5597-4060-8E05-F5D00E6856B4}" dt="2023-05-11T23:47:15.821" v="509" actId="14100"/>
          <ac:picMkLst>
            <pc:docMk/>
            <pc:sldMk cId="2388778857" sldId="285"/>
            <ac:picMk id="5" creationId="{46898D14-9471-28C2-52C9-9B48CA4FF6D0}"/>
          </ac:picMkLst>
        </pc:picChg>
        <pc:cxnChg chg="add mod">
          <ac:chgData name="satya krishna" userId="c9025b7a435f116b" providerId="LiveId" clId="{1B5ED44E-5597-4060-8E05-F5D00E6856B4}" dt="2023-05-11T23:47:25.752" v="511" actId="1076"/>
          <ac:cxnSpMkLst>
            <pc:docMk/>
            <pc:sldMk cId="2388778857" sldId="285"/>
            <ac:cxnSpMk id="3" creationId="{1ADDD608-C125-9852-8673-B1D9DA44EF1E}"/>
          </ac:cxnSpMkLst>
        </pc:cxnChg>
        <pc:cxnChg chg="add mod">
          <ac:chgData name="satya krishna" userId="c9025b7a435f116b" providerId="LiveId" clId="{1B5ED44E-5597-4060-8E05-F5D00E6856B4}" dt="2023-05-11T23:47:28.880" v="513" actId="1076"/>
          <ac:cxnSpMkLst>
            <pc:docMk/>
            <pc:sldMk cId="2388778857" sldId="285"/>
            <ac:cxnSpMk id="4" creationId="{4D1245D5-7A2E-8F73-8620-FF0781420497}"/>
          </ac:cxnSpMkLst>
        </pc:cxnChg>
      </pc:sldChg>
      <pc:sldChg chg="addSp delSp modSp mod">
        <pc:chgData name="satya krishna" userId="c9025b7a435f116b" providerId="LiveId" clId="{1B5ED44E-5597-4060-8E05-F5D00E6856B4}" dt="2023-05-11T23:47:45.782" v="520" actId="1076"/>
        <pc:sldMkLst>
          <pc:docMk/>
          <pc:sldMk cId="1643412865" sldId="286"/>
        </pc:sldMkLst>
        <pc:spChg chg="del mod">
          <ac:chgData name="satya krishna" userId="c9025b7a435f116b" providerId="LiveId" clId="{1B5ED44E-5597-4060-8E05-F5D00E6856B4}" dt="2023-05-11T23:47:33.479" v="515" actId="478"/>
          <ac:spMkLst>
            <pc:docMk/>
            <pc:sldMk cId="1643412865" sldId="286"/>
            <ac:spMk id="2" creationId="{5C8E53FE-F963-1AC7-49D3-2D1A3624B7FB}"/>
          </ac:spMkLst>
        </pc:spChg>
        <pc:picChg chg="mod">
          <ac:chgData name="satya krishna" userId="c9025b7a435f116b" providerId="LiveId" clId="{1B5ED44E-5597-4060-8E05-F5D00E6856B4}" dt="2023-05-11T23:47:41.343" v="518" actId="14100"/>
          <ac:picMkLst>
            <pc:docMk/>
            <pc:sldMk cId="1643412865" sldId="286"/>
            <ac:picMk id="5" creationId="{EA6CFA6E-82FA-AA90-48C4-26EB53316D12}"/>
          </ac:picMkLst>
        </pc:picChg>
        <pc:cxnChg chg="add mod">
          <ac:chgData name="satya krishna" userId="c9025b7a435f116b" providerId="LiveId" clId="{1B5ED44E-5597-4060-8E05-F5D00E6856B4}" dt="2023-05-11T23:47:45.782" v="520" actId="1076"/>
          <ac:cxnSpMkLst>
            <pc:docMk/>
            <pc:sldMk cId="1643412865" sldId="286"/>
            <ac:cxnSpMk id="3" creationId="{3EE08CFD-1D6E-0FD0-20F7-46283E05D9DA}"/>
          </ac:cxnSpMkLst>
        </pc:cxnChg>
      </pc:sldChg>
      <pc:sldChg chg="addSp delSp modSp mod">
        <pc:chgData name="satya krishna" userId="c9025b7a435f116b" providerId="LiveId" clId="{1B5ED44E-5597-4060-8E05-F5D00E6856B4}" dt="2023-05-11T23:49:23.898" v="540" actId="1035"/>
        <pc:sldMkLst>
          <pc:docMk/>
          <pc:sldMk cId="3197176897" sldId="287"/>
        </pc:sldMkLst>
        <pc:spChg chg="del mod">
          <ac:chgData name="satya krishna" userId="c9025b7a435f116b" providerId="LiveId" clId="{1B5ED44E-5597-4060-8E05-F5D00E6856B4}" dt="2023-05-11T23:47:50.476" v="522" actId="478"/>
          <ac:spMkLst>
            <pc:docMk/>
            <pc:sldMk cId="3197176897" sldId="287"/>
            <ac:spMk id="2" creationId="{68DD2CFA-EBAF-5F07-F921-1FD76A9C509D}"/>
          </ac:spMkLst>
        </pc:spChg>
        <pc:spChg chg="add mod">
          <ac:chgData name="satya krishna" userId="c9025b7a435f116b" providerId="LiveId" clId="{1B5ED44E-5597-4060-8E05-F5D00E6856B4}" dt="2023-05-11T23:49:17.624" v="537" actId="1076"/>
          <ac:spMkLst>
            <pc:docMk/>
            <pc:sldMk cId="3197176897" sldId="287"/>
            <ac:spMk id="9" creationId="{B843AB05-882C-F9E4-D97B-5B659660FF4B}"/>
          </ac:spMkLst>
        </pc:spChg>
        <pc:picChg chg="mod">
          <ac:chgData name="satya krishna" userId="c9025b7a435f116b" providerId="LiveId" clId="{1B5ED44E-5597-4060-8E05-F5D00E6856B4}" dt="2023-05-11T23:47:58.677" v="525" actId="14100"/>
          <ac:picMkLst>
            <pc:docMk/>
            <pc:sldMk cId="3197176897" sldId="287"/>
            <ac:picMk id="5" creationId="{6D1C2E64-AC17-669A-41B3-76CB69F49DE2}"/>
          </ac:picMkLst>
        </pc:picChg>
        <pc:cxnChg chg="add mod">
          <ac:chgData name="satya krishna" userId="c9025b7a435f116b" providerId="LiveId" clId="{1B5ED44E-5597-4060-8E05-F5D00E6856B4}" dt="2023-05-11T23:48:06.342" v="529" actId="1076"/>
          <ac:cxnSpMkLst>
            <pc:docMk/>
            <pc:sldMk cId="3197176897" sldId="287"/>
            <ac:cxnSpMk id="3" creationId="{B01B4D1B-5094-7BD6-F250-A56DB861A74C}"/>
          </ac:cxnSpMkLst>
        </pc:cxnChg>
        <pc:cxnChg chg="add mod">
          <ac:chgData name="satya krishna" userId="c9025b7a435f116b" providerId="LiveId" clId="{1B5ED44E-5597-4060-8E05-F5D00E6856B4}" dt="2023-05-11T23:48:09.595" v="530" actId="1076"/>
          <ac:cxnSpMkLst>
            <pc:docMk/>
            <pc:sldMk cId="3197176897" sldId="287"/>
            <ac:cxnSpMk id="4" creationId="{698FE159-C952-A3A7-EAB2-8ACD8DA4C057}"/>
          </ac:cxnSpMkLst>
        </pc:cxnChg>
        <pc:cxnChg chg="add mod">
          <ac:chgData name="satya krishna" userId="c9025b7a435f116b" providerId="LiveId" clId="{1B5ED44E-5597-4060-8E05-F5D00E6856B4}" dt="2023-05-11T23:48:12.220" v="531" actId="1076"/>
          <ac:cxnSpMkLst>
            <pc:docMk/>
            <pc:sldMk cId="3197176897" sldId="287"/>
            <ac:cxnSpMk id="6" creationId="{D0A787F4-5439-4FB7-93C3-56ACBF4861F0}"/>
          </ac:cxnSpMkLst>
        </pc:cxnChg>
        <pc:cxnChg chg="add mod">
          <ac:chgData name="satya krishna" userId="c9025b7a435f116b" providerId="LiveId" clId="{1B5ED44E-5597-4060-8E05-F5D00E6856B4}" dt="2023-05-11T23:49:23.898" v="540" actId="1035"/>
          <ac:cxnSpMkLst>
            <pc:docMk/>
            <pc:sldMk cId="3197176897" sldId="287"/>
            <ac:cxnSpMk id="7" creationId="{E42E31FE-E9BC-90A9-8312-C441FEAD576B}"/>
          </ac:cxnSpMkLst>
        </pc:cxnChg>
        <pc:cxnChg chg="add mod">
          <ac:chgData name="satya krishna" userId="c9025b7a435f116b" providerId="LiveId" clId="{1B5ED44E-5597-4060-8E05-F5D00E6856B4}" dt="2023-05-11T23:48:18.675" v="535" actId="1076"/>
          <ac:cxnSpMkLst>
            <pc:docMk/>
            <pc:sldMk cId="3197176897" sldId="287"/>
            <ac:cxnSpMk id="8" creationId="{3A0CAE73-97EF-592D-52B9-821C722971E8}"/>
          </ac:cxnSpMkLst>
        </pc:cxnChg>
      </pc:sldChg>
      <pc:sldChg chg="addSp delSp modSp mod">
        <pc:chgData name="satya krishna" userId="c9025b7a435f116b" providerId="LiveId" clId="{1B5ED44E-5597-4060-8E05-F5D00E6856B4}" dt="2023-05-11T23:49:54.352" v="546" actId="1076"/>
        <pc:sldMkLst>
          <pc:docMk/>
          <pc:sldMk cId="2651351763" sldId="288"/>
        </pc:sldMkLst>
        <pc:spChg chg="del">
          <ac:chgData name="satya krishna" userId="c9025b7a435f116b" providerId="LiveId" clId="{1B5ED44E-5597-4060-8E05-F5D00E6856B4}" dt="2023-05-11T23:49:29.946" v="541" actId="478"/>
          <ac:spMkLst>
            <pc:docMk/>
            <pc:sldMk cId="2651351763" sldId="288"/>
            <ac:spMk id="2" creationId="{56AEFA50-4A3B-0D1D-3C81-814F98B420D6}"/>
          </ac:spMkLst>
        </pc:spChg>
        <pc:picChg chg="mod">
          <ac:chgData name="satya krishna" userId="c9025b7a435f116b" providerId="LiveId" clId="{1B5ED44E-5597-4060-8E05-F5D00E6856B4}" dt="2023-05-11T23:49:37.520" v="544" actId="14100"/>
          <ac:picMkLst>
            <pc:docMk/>
            <pc:sldMk cId="2651351763" sldId="288"/>
            <ac:picMk id="5" creationId="{F0906195-F845-1740-F227-72902AC6F786}"/>
          </ac:picMkLst>
        </pc:picChg>
        <pc:cxnChg chg="add mod">
          <ac:chgData name="satya krishna" userId="c9025b7a435f116b" providerId="LiveId" clId="{1B5ED44E-5597-4060-8E05-F5D00E6856B4}" dt="2023-05-11T23:49:54.352" v="546" actId="1076"/>
          <ac:cxnSpMkLst>
            <pc:docMk/>
            <pc:sldMk cId="2651351763" sldId="288"/>
            <ac:cxnSpMk id="3" creationId="{47880AFA-F571-8034-A22E-32B09B60E679}"/>
          </ac:cxnSpMkLst>
        </pc:cxnChg>
      </pc:sldChg>
      <pc:sldChg chg="addSp delSp modSp mod">
        <pc:chgData name="satya krishna" userId="c9025b7a435f116b" providerId="LiveId" clId="{1B5ED44E-5597-4060-8E05-F5D00E6856B4}" dt="2023-05-11T23:50:15.155" v="555" actId="1076"/>
        <pc:sldMkLst>
          <pc:docMk/>
          <pc:sldMk cId="343408369" sldId="289"/>
        </pc:sldMkLst>
        <pc:spChg chg="del mod">
          <ac:chgData name="satya krishna" userId="c9025b7a435f116b" providerId="LiveId" clId="{1B5ED44E-5597-4060-8E05-F5D00E6856B4}" dt="2023-05-11T23:49:59.234" v="548" actId="478"/>
          <ac:spMkLst>
            <pc:docMk/>
            <pc:sldMk cId="343408369" sldId="289"/>
            <ac:spMk id="2" creationId="{485CA7FE-8509-8EE4-950F-D49A9CDF87C1}"/>
          </ac:spMkLst>
        </pc:spChg>
        <pc:picChg chg="mod">
          <ac:chgData name="satya krishna" userId="c9025b7a435f116b" providerId="LiveId" clId="{1B5ED44E-5597-4060-8E05-F5D00E6856B4}" dt="2023-05-11T23:50:06.678" v="551" actId="14100"/>
          <ac:picMkLst>
            <pc:docMk/>
            <pc:sldMk cId="343408369" sldId="289"/>
            <ac:picMk id="5" creationId="{7D427A46-37D4-6A9C-5924-D3CDA584EF21}"/>
          </ac:picMkLst>
        </pc:picChg>
        <pc:cxnChg chg="add mod">
          <ac:chgData name="satya krishna" userId="c9025b7a435f116b" providerId="LiveId" clId="{1B5ED44E-5597-4060-8E05-F5D00E6856B4}" dt="2023-05-11T23:50:11.249" v="553" actId="1076"/>
          <ac:cxnSpMkLst>
            <pc:docMk/>
            <pc:sldMk cId="343408369" sldId="289"/>
            <ac:cxnSpMk id="3" creationId="{392C00B5-3BAF-992D-96C3-76F561FEE4A2}"/>
          </ac:cxnSpMkLst>
        </pc:cxnChg>
        <pc:cxnChg chg="add mod">
          <ac:chgData name="satya krishna" userId="c9025b7a435f116b" providerId="LiveId" clId="{1B5ED44E-5597-4060-8E05-F5D00E6856B4}" dt="2023-05-11T23:50:15.155" v="555" actId="1076"/>
          <ac:cxnSpMkLst>
            <pc:docMk/>
            <pc:sldMk cId="343408369" sldId="289"/>
            <ac:cxnSpMk id="4" creationId="{9A7E90D1-04BA-3952-E400-1BBCB23CA5C5}"/>
          </ac:cxnSpMkLst>
        </pc:cxnChg>
      </pc:sldChg>
      <pc:sldChg chg="addSp delSp modSp mod">
        <pc:chgData name="satya krishna" userId="c9025b7a435f116b" providerId="LiveId" clId="{1B5ED44E-5597-4060-8E05-F5D00E6856B4}" dt="2023-05-11T23:51:03.936" v="562" actId="1076"/>
        <pc:sldMkLst>
          <pc:docMk/>
          <pc:sldMk cId="1171615617" sldId="290"/>
        </pc:sldMkLst>
        <pc:spChg chg="del mod">
          <ac:chgData name="satya krishna" userId="c9025b7a435f116b" providerId="LiveId" clId="{1B5ED44E-5597-4060-8E05-F5D00E6856B4}" dt="2023-05-11T23:50:33.452" v="557" actId="478"/>
          <ac:spMkLst>
            <pc:docMk/>
            <pc:sldMk cId="1171615617" sldId="290"/>
            <ac:spMk id="2" creationId="{6DA39BA4-791D-8779-CC3F-F2F89E88BC2E}"/>
          </ac:spMkLst>
        </pc:spChg>
        <pc:picChg chg="mod">
          <ac:chgData name="satya krishna" userId="c9025b7a435f116b" providerId="LiveId" clId="{1B5ED44E-5597-4060-8E05-F5D00E6856B4}" dt="2023-05-11T23:50:43.231" v="560" actId="14100"/>
          <ac:picMkLst>
            <pc:docMk/>
            <pc:sldMk cId="1171615617" sldId="290"/>
            <ac:picMk id="5" creationId="{294A0832-B730-AB81-8537-F51F57D0F8AF}"/>
          </ac:picMkLst>
        </pc:picChg>
        <pc:cxnChg chg="add mod">
          <ac:chgData name="satya krishna" userId="c9025b7a435f116b" providerId="LiveId" clId="{1B5ED44E-5597-4060-8E05-F5D00E6856B4}" dt="2023-05-11T23:51:03.936" v="562" actId="1076"/>
          <ac:cxnSpMkLst>
            <pc:docMk/>
            <pc:sldMk cId="1171615617" sldId="290"/>
            <ac:cxnSpMk id="3" creationId="{7F91935D-2226-A340-971C-3450A1C40905}"/>
          </ac:cxnSpMkLst>
        </pc:cxnChg>
      </pc:sldChg>
      <pc:sldChg chg="addSp delSp modSp mod">
        <pc:chgData name="satya krishna" userId="c9025b7a435f116b" providerId="LiveId" clId="{1B5ED44E-5597-4060-8E05-F5D00E6856B4}" dt="2023-05-11T23:52:24.318" v="587" actId="1076"/>
        <pc:sldMkLst>
          <pc:docMk/>
          <pc:sldMk cId="3018467455" sldId="291"/>
        </pc:sldMkLst>
        <pc:spChg chg="del">
          <ac:chgData name="satya krishna" userId="c9025b7a435f116b" providerId="LiveId" clId="{1B5ED44E-5597-4060-8E05-F5D00E6856B4}" dt="2023-05-11T23:52:06.610" v="579" actId="478"/>
          <ac:spMkLst>
            <pc:docMk/>
            <pc:sldMk cId="3018467455" sldId="291"/>
            <ac:spMk id="2" creationId="{31BF8405-C3E2-5444-3671-239611496A9B}"/>
          </ac:spMkLst>
        </pc:spChg>
        <pc:picChg chg="mod">
          <ac:chgData name="satya krishna" userId="c9025b7a435f116b" providerId="LiveId" clId="{1B5ED44E-5597-4060-8E05-F5D00E6856B4}" dt="2023-05-11T23:52:20.764" v="586" actId="1076"/>
          <ac:picMkLst>
            <pc:docMk/>
            <pc:sldMk cId="3018467455" sldId="291"/>
            <ac:picMk id="5" creationId="{09FD161A-A23E-4C8A-72B1-09CCAE923252}"/>
          </ac:picMkLst>
        </pc:picChg>
        <pc:cxnChg chg="add mod">
          <ac:chgData name="satya krishna" userId="c9025b7a435f116b" providerId="LiveId" clId="{1B5ED44E-5597-4060-8E05-F5D00E6856B4}" dt="2023-05-11T23:52:17.913" v="584" actId="1076"/>
          <ac:cxnSpMkLst>
            <pc:docMk/>
            <pc:sldMk cId="3018467455" sldId="291"/>
            <ac:cxnSpMk id="3" creationId="{F0776FB8-AD8E-C029-45F9-593499B4DE01}"/>
          </ac:cxnSpMkLst>
        </pc:cxnChg>
        <pc:cxnChg chg="add mod">
          <ac:chgData name="satya krishna" userId="c9025b7a435f116b" providerId="LiveId" clId="{1B5ED44E-5597-4060-8E05-F5D00E6856B4}" dt="2023-05-11T23:52:24.318" v="587" actId="1076"/>
          <ac:cxnSpMkLst>
            <pc:docMk/>
            <pc:sldMk cId="3018467455" sldId="291"/>
            <ac:cxnSpMk id="4" creationId="{27C74265-C261-8CFE-BD5F-299EE9113B47}"/>
          </ac:cxnSpMkLst>
        </pc:cxnChg>
      </pc:sldChg>
      <pc:sldChg chg="addSp delSp modSp mod">
        <pc:chgData name="satya krishna" userId="c9025b7a435f116b" providerId="LiveId" clId="{1B5ED44E-5597-4060-8E05-F5D00E6856B4}" dt="2023-05-11T23:52:57.417" v="604" actId="1076"/>
        <pc:sldMkLst>
          <pc:docMk/>
          <pc:sldMk cId="2383631201" sldId="292"/>
        </pc:sldMkLst>
        <pc:spChg chg="del mod">
          <ac:chgData name="satya krishna" userId="c9025b7a435f116b" providerId="LiveId" clId="{1B5ED44E-5597-4060-8E05-F5D00E6856B4}" dt="2023-05-11T23:52:30.209" v="591" actId="478"/>
          <ac:spMkLst>
            <pc:docMk/>
            <pc:sldMk cId="2383631201" sldId="292"/>
            <ac:spMk id="2" creationId="{688793A9-E849-0235-C2D6-8C6935DC4A51}"/>
          </ac:spMkLst>
        </pc:spChg>
        <pc:picChg chg="mod">
          <ac:chgData name="satya krishna" userId="c9025b7a435f116b" providerId="LiveId" clId="{1B5ED44E-5597-4060-8E05-F5D00E6856B4}" dt="2023-05-11T23:52:37.862" v="594" actId="14100"/>
          <ac:picMkLst>
            <pc:docMk/>
            <pc:sldMk cId="2383631201" sldId="292"/>
            <ac:picMk id="5" creationId="{BC6CF2CA-0826-BBEE-87CB-98B314519399}"/>
          </ac:picMkLst>
        </pc:picChg>
        <pc:cxnChg chg="add del mod">
          <ac:chgData name="satya krishna" userId="c9025b7a435f116b" providerId="LiveId" clId="{1B5ED44E-5597-4060-8E05-F5D00E6856B4}" dt="2023-05-11T23:52:28.307" v="589"/>
          <ac:cxnSpMkLst>
            <pc:docMk/>
            <pc:sldMk cId="2383631201" sldId="292"/>
            <ac:cxnSpMk id="3" creationId="{1E1441DC-1286-DB72-6944-B1495CA62A9F}"/>
          </ac:cxnSpMkLst>
        </pc:cxnChg>
        <pc:cxnChg chg="add mod">
          <ac:chgData name="satya krishna" userId="c9025b7a435f116b" providerId="LiveId" clId="{1B5ED44E-5597-4060-8E05-F5D00E6856B4}" dt="2023-05-11T23:52:57.417" v="604" actId="1076"/>
          <ac:cxnSpMkLst>
            <pc:docMk/>
            <pc:sldMk cId="2383631201" sldId="292"/>
            <ac:cxnSpMk id="4" creationId="{FFEFBA05-2A04-5AA6-BB5F-75975E10691E}"/>
          </ac:cxnSpMkLst>
        </pc:cxnChg>
        <pc:cxnChg chg="add mod">
          <ac:chgData name="satya krishna" userId="c9025b7a435f116b" providerId="LiveId" clId="{1B5ED44E-5597-4060-8E05-F5D00E6856B4}" dt="2023-05-11T23:52:55.074" v="603" actId="1076"/>
          <ac:cxnSpMkLst>
            <pc:docMk/>
            <pc:sldMk cId="2383631201" sldId="292"/>
            <ac:cxnSpMk id="6" creationId="{266F1970-7994-A151-101B-C845D28EAE2C}"/>
          </ac:cxnSpMkLst>
        </pc:cxnChg>
        <pc:cxnChg chg="add mod">
          <ac:chgData name="satya krishna" userId="c9025b7a435f116b" providerId="LiveId" clId="{1B5ED44E-5597-4060-8E05-F5D00E6856B4}" dt="2023-05-11T23:52:52.521" v="602" actId="1076"/>
          <ac:cxnSpMkLst>
            <pc:docMk/>
            <pc:sldMk cId="2383631201" sldId="292"/>
            <ac:cxnSpMk id="7" creationId="{2D44066B-803B-841B-55BF-9BA1F981044B}"/>
          </ac:cxnSpMkLst>
        </pc:cxnChg>
        <pc:cxnChg chg="add mod">
          <ac:chgData name="satya krishna" userId="c9025b7a435f116b" providerId="LiveId" clId="{1B5ED44E-5597-4060-8E05-F5D00E6856B4}" dt="2023-05-11T23:52:49.063" v="601" actId="1076"/>
          <ac:cxnSpMkLst>
            <pc:docMk/>
            <pc:sldMk cId="2383631201" sldId="292"/>
            <ac:cxnSpMk id="8" creationId="{C0C4B7C8-46EB-3AAE-E8ED-B59815BF2904}"/>
          </ac:cxnSpMkLst>
        </pc:cxnChg>
        <pc:cxnChg chg="add mod">
          <ac:chgData name="satya krishna" userId="c9025b7a435f116b" providerId="LiveId" clId="{1B5ED44E-5597-4060-8E05-F5D00E6856B4}" dt="2023-05-11T23:52:45.796" v="600" actId="1076"/>
          <ac:cxnSpMkLst>
            <pc:docMk/>
            <pc:sldMk cId="2383631201" sldId="292"/>
            <ac:cxnSpMk id="9" creationId="{5EE88EB4-6239-9541-CECD-686DC58DF816}"/>
          </ac:cxnSpMkLst>
        </pc:cxnChg>
      </pc:sldChg>
      <pc:sldChg chg="addSp delSp modSp mod">
        <pc:chgData name="satya krishna" userId="c9025b7a435f116b" providerId="LiveId" clId="{1B5ED44E-5597-4060-8E05-F5D00E6856B4}" dt="2023-05-11T23:54:09.594" v="619" actId="14100"/>
        <pc:sldMkLst>
          <pc:docMk/>
          <pc:sldMk cId="1719357100" sldId="293"/>
        </pc:sldMkLst>
        <pc:spChg chg="del mod">
          <ac:chgData name="satya krishna" userId="c9025b7a435f116b" providerId="LiveId" clId="{1B5ED44E-5597-4060-8E05-F5D00E6856B4}" dt="2023-05-11T23:53:03.643" v="606" actId="478"/>
          <ac:spMkLst>
            <pc:docMk/>
            <pc:sldMk cId="1719357100" sldId="293"/>
            <ac:spMk id="2" creationId="{1DB65C1B-B05B-5374-628B-C1B798697FCA}"/>
          </ac:spMkLst>
        </pc:spChg>
        <pc:spChg chg="add mod">
          <ac:chgData name="satya krishna" userId="c9025b7a435f116b" providerId="LiveId" clId="{1B5ED44E-5597-4060-8E05-F5D00E6856B4}" dt="2023-05-11T23:54:09.594" v="619" actId="14100"/>
          <ac:spMkLst>
            <pc:docMk/>
            <pc:sldMk cId="1719357100" sldId="293"/>
            <ac:spMk id="6" creationId="{5FFA91B9-5454-5D15-5DAC-478169DF7AEA}"/>
          </ac:spMkLst>
        </pc:spChg>
        <pc:picChg chg="mod">
          <ac:chgData name="satya krishna" userId="c9025b7a435f116b" providerId="LiveId" clId="{1B5ED44E-5597-4060-8E05-F5D00E6856B4}" dt="2023-05-11T23:53:13.450" v="609" actId="14100"/>
          <ac:picMkLst>
            <pc:docMk/>
            <pc:sldMk cId="1719357100" sldId="293"/>
            <ac:picMk id="5" creationId="{328EC59F-8462-9A19-49C7-D1A0EE097275}"/>
          </ac:picMkLst>
        </pc:picChg>
        <pc:cxnChg chg="add mod">
          <ac:chgData name="satya krishna" userId="c9025b7a435f116b" providerId="LiveId" clId="{1B5ED44E-5597-4060-8E05-F5D00E6856B4}" dt="2023-05-11T23:53:21.136" v="611" actId="1076"/>
          <ac:cxnSpMkLst>
            <pc:docMk/>
            <pc:sldMk cId="1719357100" sldId="293"/>
            <ac:cxnSpMk id="3" creationId="{7BA8CE18-4EAF-4D47-ADA9-C49915E93519}"/>
          </ac:cxnSpMkLst>
        </pc:cxnChg>
        <pc:cxnChg chg="add mod">
          <ac:chgData name="satya krishna" userId="c9025b7a435f116b" providerId="LiveId" clId="{1B5ED44E-5597-4060-8E05-F5D00E6856B4}" dt="2023-05-11T23:53:24.648" v="613" actId="1076"/>
          <ac:cxnSpMkLst>
            <pc:docMk/>
            <pc:sldMk cId="1719357100" sldId="293"/>
            <ac:cxnSpMk id="4" creationId="{11AC6437-4A46-3C55-2F04-69A181CEB7D6}"/>
          </ac:cxnSpMkLst>
        </pc:cxnChg>
      </pc:sldChg>
      <pc:sldChg chg="addSp delSp modSp mod">
        <pc:chgData name="satya krishna" userId="c9025b7a435f116b" providerId="LiveId" clId="{1B5ED44E-5597-4060-8E05-F5D00E6856B4}" dt="2023-05-11T23:54:50.381" v="632" actId="1076"/>
        <pc:sldMkLst>
          <pc:docMk/>
          <pc:sldMk cId="2247650578" sldId="294"/>
        </pc:sldMkLst>
        <pc:spChg chg="del mod">
          <ac:chgData name="satya krishna" userId="c9025b7a435f116b" providerId="LiveId" clId="{1B5ED44E-5597-4060-8E05-F5D00E6856B4}" dt="2023-05-11T23:54:20.066" v="621" actId="478"/>
          <ac:spMkLst>
            <pc:docMk/>
            <pc:sldMk cId="2247650578" sldId="294"/>
            <ac:spMk id="2" creationId="{520B3315-0587-B2A7-4E6B-9907040928EA}"/>
          </ac:spMkLst>
        </pc:spChg>
        <pc:picChg chg="mod">
          <ac:chgData name="satya krishna" userId="c9025b7a435f116b" providerId="LiveId" clId="{1B5ED44E-5597-4060-8E05-F5D00E6856B4}" dt="2023-05-11T23:54:31.895" v="624" actId="14100"/>
          <ac:picMkLst>
            <pc:docMk/>
            <pc:sldMk cId="2247650578" sldId="294"/>
            <ac:picMk id="5" creationId="{843448D4-8C29-D1A5-6B31-3D8022F605EB}"/>
          </ac:picMkLst>
        </pc:picChg>
        <pc:cxnChg chg="add mod">
          <ac:chgData name="satya krishna" userId="c9025b7a435f116b" providerId="LiveId" clId="{1B5ED44E-5597-4060-8E05-F5D00E6856B4}" dt="2023-05-11T23:54:39.184" v="629" actId="1076"/>
          <ac:cxnSpMkLst>
            <pc:docMk/>
            <pc:sldMk cId="2247650578" sldId="294"/>
            <ac:cxnSpMk id="3" creationId="{B54B448D-BE72-414E-F687-7CB86CC3886F}"/>
          </ac:cxnSpMkLst>
        </pc:cxnChg>
        <pc:cxnChg chg="add mod">
          <ac:chgData name="satya krishna" userId="c9025b7a435f116b" providerId="LiveId" clId="{1B5ED44E-5597-4060-8E05-F5D00E6856B4}" dt="2023-05-11T23:54:41.527" v="630" actId="1076"/>
          <ac:cxnSpMkLst>
            <pc:docMk/>
            <pc:sldMk cId="2247650578" sldId="294"/>
            <ac:cxnSpMk id="4" creationId="{DD891D50-45B9-81FB-14F0-2970FC946DE7}"/>
          </ac:cxnSpMkLst>
        </pc:cxnChg>
        <pc:cxnChg chg="add mod">
          <ac:chgData name="satya krishna" userId="c9025b7a435f116b" providerId="LiveId" clId="{1B5ED44E-5597-4060-8E05-F5D00E6856B4}" dt="2023-05-11T23:54:50.381" v="632" actId="1076"/>
          <ac:cxnSpMkLst>
            <pc:docMk/>
            <pc:sldMk cId="2247650578" sldId="294"/>
            <ac:cxnSpMk id="6" creationId="{F18EAC47-AF91-950E-962F-D74BFD568776}"/>
          </ac:cxnSpMkLst>
        </pc:cxnChg>
        <pc:cxnChg chg="add mod">
          <ac:chgData name="satya krishna" userId="c9025b7a435f116b" providerId="LiveId" clId="{1B5ED44E-5597-4060-8E05-F5D00E6856B4}" dt="2023-05-11T23:54:46.340" v="631" actId="1076"/>
          <ac:cxnSpMkLst>
            <pc:docMk/>
            <pc:sldMk cId="2247650578" sldId="294"/>
            <ac:cxnSpMk id="7" creationId="{21D77A58-517F-74FB-BBA6-59704FE0A96F}"/>
          </ac:cxnSpMkLst>
        </pc:cxnChg>
      </pc:sldChg>
      <pc:sldChg chg="addSp delSp modSp mod">
        <pc:chgData name="satya krishna" userId="c9025b7a435f116b" providerId="LiveId" clId="{1B5ED44E-5597-4060-8E05-F5D00E6856B4}" dt="2023-05-11T23:55:24.398" v="643" actId="1076"/>
        <pc:sldMkLst>
          <pc:docMk/>
          <pc:sldMk cId="2743208695" sldId="295"/>
        </pc:sldMkLst>
        <pc:spChg chg="del mod">
          <ac:chgData name="satya krishna" userId="c9025b7a435f116b" providerId="LiveId" clId="{1B5ED44E-5597-4060-8E05-F5D00E6856B4}" dt="2023-05-11T23:54:55.800" v="634" actId="478"/>
          <ac:spMkLst>
            <pc:docMk/>
            <pc:sldMk cId="2743208695" sldId="295"/>
            <ac:spMk id="2" creationId="{56E6FF80-05F9-1C4C-D311-D9B894220014}"/>
          </ac:spMkLst>
        </pc:spChg>
        <pc:picChg chg="mod">
          <ac:chgData name="satya krishna" userId="c9025b7a435f116b" providerId="LiveId" clId="{1B5ED44E-5597-4060-8E05-F5D00E6856B4}" dt="2023-05-11T23:55:10.552" v="639" actId="14100"/>
          <ac:picMkLst>
            <pc:docMk/>
            <pc:sldMk cId="2743208695" sldId="295"/>
            <ac:picMk id="5" creationId="{2585A6C7-E044-B99E-0F28-A9A3CFC5626A}"/>
          </ac:picMkLst>
        </pc:picChg>
        <pc:cxnChg chg="add mod">
          <ac:chgData name="satya krishna" userId="c9025b7a435f116b" providerId="LiveId" clId="{1B5ED44E-5597-4060-8E05-F5D00E6856B4}" dt="2023-05-11T23:55:20.339" v="641" actId="1076"/>
          <ac:cxnSpMkLst>
            <pc:docMk/>
            <pc:sldMk cId="2743208695" sldId="295"/>
            <ac:cxnSpMk id="3" creationId="{8BF732B6-1335-E894-9F01-2B352D85428B}"/>
          </ac:cxnSpMkLst>
        </pc:cxnChg>
        <pc:cxnChg chg="add mod">
          <ac:chgData name="satya krishna" userId="c9025b7a435f116b" providerId="LiveId" clId="{1B5ED44E-5597-4060-8E05-F5D00E6856B4}" dt="2023-05-11T23:55:24.398" v="643" actId="1076"/>
          <ac:cxnSpMkLst>
            <pc:docMk/>
            <pc:sldMk cId="2743208695" sldId="295"/>
            <ac:cxnSpMk id="4" creationId="{7D9BEC58-0699-1266-2E65-056B6BD1F1D2}"/>
          </ac:cxnSpMkLst>
        </pc:cxnChg>
      </pc:sldChg>
      <pc:sldChg chg="addSp delSp modSp mod">
        <pc:chgData name="satya krishna" userId="c9025b7a435f116b" providerId="LiveId" clId="{1B5ED44E-5597-4060-8E05-F5D00E6856B4}" dt="2023-05-11T23:55:47.982" v="649" actId="1076"/>
        <pc:sldMkLst>
          <pc:docMk/>
          <pc:sldMk cId="3339824660" sldId="296"/>
        </pc:sldMkLst>
        <pc:spChg chg="del">
          <ac:chgData name="satya krishna" userId="c9025b7a435f116b" providerId="LiveId" clId="{1B5ED44E-5597-4060-8E05-F5D00E6856B4}" dt="2023-05-11T23:55:31.525" v="644" actId="478"/>
          <ac:spMkLst>
            <pc:docMk/>
            <pc:sldMk cId="3339824660" sldId="296"/>
            <ac:spMk id="2" creationId="{6777F361-3055-4248-60AC-B75F7BBC9E23}"/>
          </ac:spMkLst>
        </pc:spChg>
        <pc:picChg chg="mod">
          <ac:chgData name="satya krishna" userId="c9025b7a435f116b" providerId="LiveId" clId="{1B5ED44E-5597-4060-8E05-F5D00E6856B4}" dt="2023-05-11T23:55:40.173" v="647" actId="14100"/>
          <ac:picMkLst>
            <pc:docMk/>
            <pc:sldMk cId="3339824660" sldId="296"/>
            <ac:picMk id="5" creationId="{6957180A-C79F-74AB-737B-931ED10C6D5F}"/>
          </ac:picMkLst>
        </pc:picChg>
        <pc:cxnChg chg="add mod">
          <ac:chgData name="satya krishna" userId="c9025b7a435f116b" providerId="LiveId" clId="{1B5ED44E-5597-4060-8E05-F5D00E6856B4}" dt="2023-05-11T23:55:47.982" v="649" actId="1076"/>
          <ac:cxnSpMkLst>
            <pc:docMk/>
            <pc:sldMk cId="3339824660" sldId="296"/>
            <ac:cxnSpMk id="3" creationId="{051648A8-FAC5-89B6-50BD-717D689F8FC3}"/>
          </ac:cxnSpMkLst>
        </pc:cxnChg>
      </pc:sldChg>
      <pc:sldChg chg="addSp delSp modSp mod">
        <pc:chgData name="satya krishna" userId="c9025b7a435f116b" providerId="LiveId" clId="{1B5ED44E-5597-4060-8E05-F5D00E6856B4}" dt="2023-05-11T23:21:05.225" v="33" actId="1076"/>
        <pc:sldMkLst>
          <pc:docMk/>
          <pc:sldMk cId="660779279" sldId="315"/>
        </pc:sldMkLst>
        <pc:spChg chg="del">
          <ac:chgData name="satya krishna" userId="c9025b7a435f116b" providerId="LiveId" clId="{1B5ED44E-5597-4060-8E05-F5D00E6856B4}" dt="2023-05-11T23:19:53.778" v="17" actId="478"/>
          <ac:spMkLst>
            <pc:docMk/>
            <pc:sldMk cId="660779279" sldId="315"/>
            <ac:spMk id="2" creationId="{2263DB5E-5B05-FE80-AE3C-263691631EE2}"/>
          </ac:spMkLst>
        </pc:spChg>
        <pc:picChg chg="mod">
          <ac:chgData name="satya krishna" userId="c9025b7a435f116b" providerId="LiveId" clId="{1B5ED44E-5597-4060-8E05-F5D00E6856B4}" dt="2023-05-11T23:20:04.918" v="22" actId="14100"/>
          <ac:picMkLst>
            <pc:docMk/>
            <pc:sldMk cId="660779279" sldId="315"/>
            <ac:picMk id="4" creationId="{B922148E-71D3-2EC8-89AB-F13D7E3522EE}"/>
          </ac:picMkLst>
        </pc:picChg>
        <pc:cxnChg chg="add mod">
          <ac:chgData name="satya krishna" userId="c9025b7a435f116b" providerId="LiveId" clId="{1B5ED44E-5597-4060-8E05-F5D00E6856B4}" dt="2023-05-11T23:20:59.892" v="31" actId="14100"/>
          <ac:cxnSpMkLst>
            <pc:docMk/>
            <pc:sldMk cId="660779279" sldId="315"/>
            <ac:cxnSpMk id="5" creationId="{62DB6508-928F-1EE3-5B1D-A05AFAB7CDA5}"/>
          </ac:cxnSpMkLst>
        </pc:cxnChg>
        <pc:cxnChg chg="add mod">
          <ac:chgData name="satya krishna" userId="c9025b7a435f116b" providerId="LiveId" clId="{1B5ED44E-5597-4060-8E05-F5D00E6856B4}" dt="2023-05-11T23:21:05.225" v="33" actId="1076"/>
          <ac:cxnSpMkLst>
            <pc:docMk/>
            <pc:sldMk cId="660779279" sldId="315"/>
            <ac:cxnSpMk id="10" creationId="{54222A8D-CC8F-4849-801A-082E0BA83F1E}"/>
          </ac:cxnSpMkLst>
        </pc:cxnChg>
      </pc:sldChg>
      <pc:sldChg chg="addSp delSp modSp mod">
        <pc:chgData name="satya krishna" userId="c9025b7a435f116b" providerId="LiveId" clId="{1B5ED44E-5597-4060-8E05-F5D00E6856B4}" dt="2023-05-11T23:19:00.771" v="16" actId="962"/>
        <pc:sldMkLst>
          <pc:docMk/>
          <pc:sldMk cId="1340213621" sldId="410"/>
        </pc:sldMkLst>
        <pc:spChg chg="del">
          <ac:chgData name="satya krishna" userId="c9025b7a435f116b" providerId="LiveId" clId="{1B5ED44E-5597-4060-8E05-F5D00E6856B4}" dt="2023-05-11T23:18:59.970" v="14" actId="931"/>
          <ac:spMkLst>
            <pc:docMk/>
            <pc:sldMk cId="1340213621" sldId="410"/>
            <ac:spMk id="3" creationId="{4895B574-4A28-08E5-FB2B-2DE7272AC869}"/>
          </ac:spMkLst>
        </pc:spChg>
        <pc:picChg chg="add mod">
          <ac:chgData name="satya krishna" userId="c9025b7a435f116b" providerId="LiveId" clId="{1B5ED44E-5597-4060-8E05-F5D00E6856B4}" dt="2023-05-11T23:19:00.771" v="16" actId="962"/>
          <ac:picMkLst>
            <pc:docMk/>
            <pc:sldMk cId="1340213621" sldId="410"/>
            <ac:picMk id="5" creationId="{5D7E2788-7072-D125-FCCC-C8FB4A6CD55D}"/>
          </ac:picMkLst>
        </pc:picChg>
      </pc:sldChg>
      <pc:sldChg chg="modSp new mod">
        <pc:chgData name="satya krishna" userId="c9025b7a435f116b" providerId="LiveId" clId="{1B5ED44E-5597-4060-8E05-F5D00E6856B4}" dt="2023-05-11T23:30:31.267" v="244" actId="20577"/>
        <pc:sldMkLst>
          <pc:docMk/>
          <pc:sldMk cId="320984311" sldId="418"/>
        </pc:sldMkLst>
        <pc:spChg chg="mod">
          <ac:chgData name="satya krishna" userId="c9025b7a435f116b" providerId="LiveId" clId="{1B5ED44E-5597-4060-8E05-F5D00E6856B4}" dt="2023-05-11T23:30:31.267" v="244" actId="20577"/>
          <ac:spMkLst>
            <pc:docMk/>
            <pc:sldMk cId="320984311" sldId="418"/>
            <ac:spMk id="2" creationId="{82025B5D-04AD-B48F-B704-035E9617CE35}"/>
          </ac:spMkLst>
        </pc:spChg>
      </pc:sldChg>
      <pc:sldChg chg="modSp new mod">
        <pc:chgData name="satya krishna" userId="c9025b7a435f116b" providerId="LiveId" clId="{1B5ED44E-5597-4060-8E05-F5D00E6856B4}" dt="2023-05-11T23:32:46.061" v="288" actId="20577"/>
        <pc:sldMkLst>
          <pc:docMk/>
          <pc:sldMk cId="1462974566" sldId="419"/>
        </pc:sldMkLst>
        <pc:spChg chg="mod">
          <ac:chgData name="satya krishna" userId="c9025b7a435f116b" providerId="LiveId" clId="{1B5ED44E-5597-4060-8E05-F5D00E6856B4}" dt="2023-05-11T23:32:46.061" v="288" actId="20577"/>
          <ac:spMkLst>
            <pc:docMk/>
            <pc:sldMk cId="1462974566" sldId="419"/>
            <ac:spMk id="2" creationId="{EDF66173-DA8C-3CC9-2902-E7456D739F4B}"/>
          </ac:spMkLst>
        </pc:spChg>
      </pc:sldChg>
      <pc:sldChg chg="modSp new mod">
        <pc:chgData name="satya krishna" userId="c9025b7a435f116b" providerId="LiveId" clId="{1B5ED44E-5597-4060-8E05-F5D00E6856B4}" dt="2023-05-11T23:36:26.896" v="337" actId="20577"/>
        <pc:sldMkLst>
          <pc:docMk/>
          <pc:sldMk cId="479613805" sldId="420"/>
        </pc:sldMkLst>
        <pc:spChg chg="mod">
          <ac:chgData name="satya krishna" userId="c9025b7a435f116b" providerId="LiveId" clId="{1B5ED44E-5597-4060-8E05-F5D00E6856B4}" dt="2023-05-11T23:36:26.896" v="337" actId="20577"/>
          <ac:spMkLst>
            <pc:docMk/>
            <pc:sldMk cId="479613805" sldId="420"/>
            <ac:spMk id="2" creationId="{892B4E84-5186-8B07-B7E1-5998F0DFC643}"/>
          </ac:spMkLst>
        </pc:spChg>
      </pc:sldChg>
      <pc:sldChg chg="modSp new mod ord">
        <pc:chgData name="satya krishna" userId="c9025b7a435f116b" providerId="LiveId" clId="{1B5ED44E-5597-4060-8E05-F5D00E6856B4}" dt="2023-05-11T23:40:41.220" v="403"/>
        <pc:sldMkLst>
          <pc:docMk/>
          <pc:sldMk cId="436488385" sldId="421"/>
        </pc:sldMkLst>
        <pc:spChg chg="mod">
          <ac:chgData name="satya krishna" userId="c9025b7a435f116b" providerId="LiveId" clId="{1B5ED44E-5597-4060-8E05-F5D00E6856B4}" dt="2023-05-11T23:39:02.242" v="401" actId="20577"/>
          <ac:spMkLst>
            <pc:docMk/>
            <pc:sldMk cId="436488385" sldId="421"/>
            <ac:spMk id="2" creationId="{5671E742-03E1-4D76-84CA-25090CF25700}"/>
          </ac:spMkLst>
        </pc:spChg>
      </pc:sldChg>
      <pc:sldChg chg="modSp new mod">
        <pc:chgData name="satya krishna" userId="c9025b7a435f116b" providerId="LiveId" clId="{1B5ED44E-5597-4060-8E05-F5D00E6856B4}" dt="2023-05-11T23:51:59.284" v="578" actId="20577"/>
        <pc:sldMkLst>
          <pc:docMk/>
          <pc:sldMk cId="852506298" sldId="422"/>
        </pc:sldMkLst>
        <pc:spChg chg="mod">
          <ac:chgData name="satya krishna" userId="c9025b7a435f116b" providerId="LiveId" clId="{1B5ED44E-5597-4060-8E05-F5D00E6856B4}" dt="2023-05-11T23:51:59.284" v="578" actId="20577"/>
          <ac:spMkLst>
            <pc:docMk/>
            <pc:sldMk cId="852506298" sldId="422"/>
            <ac:spMk id="2" creationId="{1A1E1370-49DD-34BE-8BA1-1D21E0FD84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764C-8622-FCCC-18E9-80756BC87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D383-B873-0EEE-98D6-29B329B50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E39A-039B-938E-6A88-AB6C7662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37AB8-7E34-14A9-C796-DE5A174B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7D944-FE33-1873-ECE2-1E268CF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7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F510-3F8C-7A7A-2CF5-60D214D5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0940B-7E68-F6FF-DA0D-AA21F099F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53A6B-2A5A-7F8A-7D1F-49CDD5D7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541F9-71B7-1940-10E1-2991930D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C5E0-34A9-0648-74F9-F09E6C38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0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284F6-12DF-FDB7-BA8D-6C87E2C2B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3054F-96DB-3441-542C-0A63CC05B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D84B4-25F9-C559-A1AC-0ED24697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47FBC-74A4-2CA3-4412-59A92692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FB7A-6E8F-FADD-1812-02C8D4FD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92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3F13-2FC7-E240-E17B-44674BEC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2C87-DA93-0317-88DD-F233E5CA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2BB95-3753-6C81-C8CF-BD2B0399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E2D7-C26F-3349-6C52-9BFFDBE5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31B4-0B02-110B-AC35-28BC078E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83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E64B-D132-5078-8393-E1B945F4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7187-064F-309A-3461-CD7B8E621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EAAC-4D57-FBCF-5E42-B6C2D00B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9C0E-A536-93C4-8E5C-19211B50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C40E-B8DD-9143-B5AB-D52AC4E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9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1FF8-5A5D-916C-97B4-CF80FFFB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0EF14-99D3-0A02-8229-050CF0A2C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9A0F5-6F07-4F06-C50F-180333376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7F47A-68CD-010E-B739-9DB91A07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0D1C4-10E7-7400-BEBE-253450F3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0565E-C497-8100-05F6-BCAFAE75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43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2D78-3A68-00BE-C8D8-AA82D6F5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5D447-5701-A20C-DD22-9A5155FF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671B3-E53F-146F-51E9-6E6F8FAF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B2D0-CA46-07CD-F321-D99D71C9C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6F0A0-BCE0-DCB7-4FF9-34C7EAD3D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6B7F2-76E2-57E8-1FAC-4DA5C805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D3D5-1305-7230-9CD7-F22C0FCC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6172B-1480-E83F-E380-88C5BB08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85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15C9-55AA-5137-7762-3301B441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5E2F-7A7B-49C2-0563-88E4C9E7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8D85-FAF6-C228-12BE-68AC7482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2EF41-1457-DDF4-5AEC-B5FA3404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33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D762B-92DB-557C-B305-5657F768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E4728-3BFD-9C11-3BCF-70C49267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A361-FDC6-B247-9EA5-3B7299D1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54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B18A-9D42-B8E6-A49C-727C972B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42DB9-A2A4-A493-55C1-A7D913C2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C639-6E92-919C-4385-A38F217E6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5DD29-67D2-3F8E-205D-15FFF92E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2CA7A-82DC-8AA3-FA4F-86D49C7E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333AE-2807-D5FE-1234-CB7778C0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47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0E5C-28EB-869B-5A11-67260F2D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871EC-3675-F8ED-F23F-9A12B1221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09F9E-E7EF-CEC6-6173-FDCF23404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984F9-83F9-E5D1-45B8-81AE6CC8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B2DDA-0210-6D4F-877F-B1059481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F24EB-F3F9-0B3F-1691-3D7368E1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81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0B41E-B630-0E71-D3DE-5F0BC94D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2EDD-2D33-4429-29DC-9D35E7F66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883DA-AA41-F20D-2B74-46AC21C7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66485-FE5A-466B-9B7D-2C83C05834D9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C3912-F2DC-8C7C-BD3A-5EF061C76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0F35-34C7-74E9-16AB-05C8A8CA1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A00C-B271-4F12-B876-7654236907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0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7A4FB5-5635-9782-32D7-6832DA1C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387"/>
            <a:ext cx="12192000" cy="36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8D46C9-9DC3-76F7-758E-498BB859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1" y="212485"/>
            <a:ext cx="11869881" cy="658512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3BAFD1-B378-BC4D-F39A-030DF06540A0}"/>
              </a:ext>
            </a:extLst>
          </p:cNvPr>
          <p:cNvCxnSpPr>
            <a:cxnSpLocks/>
          </p:cNvCxnSpPr>
          <p:nvPr/>
        </p:nvCxnSpPr>
        <p:spPr>
          <a:xfrm flipH="1">
            <a:off x="3200400" y="403716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D4AD84-0910-65F7-481B-DE04944148C5}"/>
              </a:ext>
            </a:extLst>
          </p:cNvPr>
          <p:cNvCxnSpPr>
            <a:cxnSpLocks/>
          </p:cNvCxnSpPr>
          <p:nvPr/>
        </p:nvCxnSpPr>
        <p:spPr>
          <a:xfrm flipH="1">
            <a:off x="7418717" y="461513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984359-8869-474A-308B-D39DE4E57BEC}"/>
              </a:ext>
            </a:extLst>
          </p:cNvPr>
          <p:cNvCxnSpPr>
            <a:cxnSpLocks/>
          </p:cNvCxnSpPr>
          <p:nvPr/>
        </p:nvCxnSpPr>
        <p:spPr>
          <a:xfrm flipH="1">
            <a:off x="7418717" y="508095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445B01-8865-6C39-C189-55AD7ABD98C6}"/>
              </a:ext>
            </a:extLst>
          </p:cNvPr>
          <p:cNvCxnSpPr>
            <a:cxnSpLocks/>
          </p:cNvCxnSpPr>
          <p:nvPr/>
        </p:nvCxnSpPr>
        <p:spPr>
          <a:xfrm flipH="1">
            <a:off x="7496355" y="632316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973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5AE9-9D0B-40FD-0FF4-6AA0AF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3638F1-820F-DC99-3A61-C78C77F5B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335"/>
            <a:ext cx="10515600" cy="392991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C40598-77C6-6EB1-0D2A-0AB71F18E98D}"/>
              </a:ext>
            </a:extLst>
          </p:cNvPr>
          <p:cNvCxnSpPr>
            <a:cxnSpLocks/>
          </p:cNvCxnSpPr>
          <p:nvPr/>
        </p:nvCxnSpPr>
        <p:spPr>
          <a:xfrm flipH="1">
            <a:off x="7021902" y="285103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60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9838-F6F2-3B72-AB2E-A1374E5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84DB07-CA64-D4FE-5306-0F6977A75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4" y="1825625"/>
            <a:ext cx="956995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0448E4-C2C5-3137-B1BB-73DDA7D0E0D6}"/>
              </a:ext>
            </a:extLst>
          </p:cNvPr>
          <p:cNvCxnSpPr>
            <a:cxnSpLocks/>
          </p:cNvCxnSpPr>
          <p:nvPr/>
        </p:nvCxnSpPr>
        <p:spPr>
          <a:xfrm flipH="1">
            <a:off x="1725283" y="372229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AF66E0-F922-E23D-3132-CE64CD1B7523}"/>
              </a:ext>
            </a:extLst>
          </p:cNvPr>
          <p:cNvCxnSpPr>
            <a:cxnSpLocks/>
          </p:cNvCxnSpPr>
          <p:nvPr/>
        </p:nvCxnSpPr>
        <p:spPr>
          <a:xfrm flipH="1">
            <a:off x="10437963" y="480922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010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1BC7-6BAE-99C9-B300-B8F3AD37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6C9BE9-A55B-04B9-C447-9E24BA61C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60" y="1825625"/>
            <a:ext cx="954807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EA4BBF-E4EF-F763-51FF-7019037BEFCF}"/>
              </a:ext>
            </a:extLst>
          </p:cNvPr>
          <p:cNvCxnSpPr>
            <a:cxnSpLocks/>
          </p:cNvCxnSpPr>
          <p:nvPr/>
        </p:nvCxnSpPr>
        <p:spPr>
          <a:xfrm flipH="1">
            <a:off x="7082287" y="363603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496B2D-BE72-4598-005A-2B82DB0B01CE}"/>
              </a:ext>
            </a:extLst>
          </p:cNvPr>
          <p:cNvCxnSpPr>
            <a:cxnSpLocks/>
          </p:cNvCxnSpPr>
          <p:nvPr/>
        </p:nvCxnSpPr>
        <p:spPr>
          <a:xfrm flipH="1">
            <a:off x="7082287" y="449580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445555-86FF-4195-130C-4679B375DFCF}"/>
              </a:ext>
            </a:extLst>
          </p:cNvPr>
          <p:cNvCxnSpPr>
            <a:cxnSpLocks/>
          </p:cNvCxnSpPr>
          <p:nvPr/>
        </p:nvCxnSpPr>
        <p:spPr>
          <a:xfrm flipH="1">
            <a:off x="7082287" y="606005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92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049B-9D61-7666-AA20-A86E629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997F35-6FE2-66E4-00B2-6AB4AEBB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1093"/>
            <a:ext cx="10515600" cy="322040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4A61FB-B693-F5ED-6E77-BC5E6AD40B2B}"/>
              </a:ext>
            </a:extLst>
          </p:cNvPr>
          <p:cNvCxnSpPr>
            <a:cxnSpLocks/>
          </p:cNvCxnSpPr>
          <p:nvPr/>
        </p:nvCxnSpPr>
        <p:spPr>
          <a:xfrm flipH="1">
            <a:off x="3347050" y="50162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5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EDD-492C-8311-A91F-22F37CAC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F61EEF-86E5-0CF3-1614-8CED2F8E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64" y="1825625"/>
            <a:ext cx="549267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0245A6-C1F2-F01D-CE95-1B10DC4195DF}"/>
              </a:ext>
            </a:extLst>
          </p:cNvPr>
          <p:cNvCxnSpPr>
            <a:cxnSpLocks/>
          </p:cNvCxnSpPr>
          <p:nvPr/>
        </p:nvCxnSpPr>
        <p:spPr>
          <a:xfrm flipH="1">
            <a:off x="5193103" y="31874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F00124-CC68-D80E-E339-B47C1859A26C}"/>
              </a:ext>
            </a:extLst>
          </p:cNvPr>
          <p:cNvCxnSpPr>
            <a:cxnSpLocks/>
          </p:cNvCxnSpPr>
          <p:nvPr/>
        </p:nvCxnSpPr>
        <p:spPr>
          <a:xfrm flipH="1">
            <a:off x="8764438" y="5973792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186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68EB-5E7C-E414-BA56-4E25199C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2AFF51-C1FB-19E4-8AC1-1B8E5A755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10" y="1825625"/>
            <a:ext cx="9636180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F605C7-1F9B-2022-81FA-4629FC43F924}"/>
              </a:ext>
            </a:extLst>
          </p:cNvPr>
          <p:cNvCxnSpPr>
            <a:cxnSpLocks/>
          </p:cNvCxnSpPr>
          <p:nvPr/>
        </p:nvCxnSpPr>
        <p:spPr>
          <a:xfrm flipH="1">
            <a:off x="3735238" y="470570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F84247-FD1A-FA9E-AEB2-0F6CC9C6E746}"/>
              </a:ext>
            </a:extLst>
          </p:cNvPr>
          <p:cNvCxnSpPr>
            <a:cxnSpLocks/>
          </p:cNvCxnSpPr>
          <p:nvPr/>
        </p:nvCxnSpPr>
        <p:spPr>
          <a:xfrm flipH="1">
            <a:off x="7096664" y="5116902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4E4ABC-66C6-595D-7EE4-E2430E9839C9}"/>
              </a:ext>
            </a:extLst>
          </p:cNvPr>
          <p:cNvCxnSpPr>
            <a:cxnSpLocks/>
          </p:cNvCxnSpPr>
          <p:nvPr/>
        </p:nvCxnSpPr>
        <p:spPr>
          <a:xfrm flipH="1">
            <a:off x="7096664" y="549358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0E1F8-DC97-7AC2-0969-B18EBEDCD57F}"/>
              </a:ext>
            </a:extLst>
          </p:cNvPr>
          <p:cNvCxnSpPr>
            <a:cxnSpLocks/>
          </p:cNvCxnSpPr>
          <p:nvPr/>
        </p:nvCxnSpPr>
        <p:spPr>
          <a:xfrm flipH="1">
            <a:off x="7096664" y="608593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68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92A9-62D9-2AD7-5BA5-33088BC0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714A2D-907A-0B66-FC48-B33AE3C9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1830"/>
            <a:ext cx="10515600" cy="285892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89EE6A-4256-7F02-AACA-463CAEBC226C}"/>
              </a:ext>
            </a:extLst>
          </p:cNvPr>
          <p:cNvCxnSpPr>
            <a:cxnSpLocks/>
          </p:cNvCxnSpPr>
          <p:nvPr/>
        </p:nvCxnSpPr>
        <p:spPr>
          <a:xfrm flipH="1">
            <a:off x="1371600" y="517153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2FA764-FC5F-2066-DC84-5A51AF7347EB}"/>
              </a:ext>
            </a:extLst>
          </p:cNvPr>
          <p:cNvCxnSpPr>
            <a:cxnSpLocks/>
          </p:cNvCxnSpPr>
          <p:nvPr/>
        </p:nvCxnSpPr>
        <p:spPr>
          <a:xfrm flipH="1">
            <a:off x="11093570" y="395521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65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120F-2A18-C9BE-59BE-59C5C28E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6993D9-8F22-2D27-D7F0-B43815C9D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60" y="1825625"/>
            <a:ext cx="954807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593BE9-F6C8-E65D-5B83-92EB5A9B1397}"/>
              </a:ext>
            </a:extLst>
          </p:cNvPr>
          <p:cNvCxnSpPr>
            <a:cxnSpLocks/>
          </p:cNvCxnSpPr>
          <p:nvPr/>
        </p:nvCxnSpPr>
        <p:spPr>
          <a:xfrm flipH="1">
            <a:off x="5702061" y="3808562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F56372-91C8-97FB-6D55-10B4E8BED672}"/>
              </a:ext>
            </a:extLst>
          </p:cNvPr>
          <p:cNvCxnSpPr>
            <a:cxnSpLocks/>
          </p:cNvCxnSpPr>
          <p:nvPr/>
        </p:nvCxnSpPr>
        <p:spPr>
          <a:xfrm flipH="1">
            <a:off x="5702061" y="544758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88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9250-9BD3-02B2-4D41-C4E95066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46CD4F-A29F-8D80-A7F9-CFDFE7344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52" y="1825625"/>
            <a:ext cx="932429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743868-997C-39EB-CF56-4D7777CA3F46}"/>
              </a:ext>
            </a:extLst>
          </p:cNvPr>
          <p:cNvCxnSpPr>
            <a:cxnSpLocks/>
          </p:cNvCxnSpPr>
          <p:nvPr/>
        </p:nvCxnSpPr>
        <p:spPr>
          <a:xfrm flipH="1">
            <a:off x="2838091" y="344194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8DF54E-4082-DD3A-A638-922565BD4F34}"/>
              </a:ext>
            </a:extLst>
          </p:cNvPr>
          <p:cNvCxnSpPr>
            <a:cxnSpLocks/>
          </p:cNvCxnSpPr>
          <p:nvPr/>
        </p:nvCxnSpPr>
        <p:spPr>
          <a:xfrm flipH="1">
            <a:off x="5710687" y="557697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F7ADAC-EE53-CD5B-C0C7-6BFE134D5937}"/>
              </a:ext>
            </a:extLst>
          </p:cNvPr>
          <p:cNvCxnSpPr>
            <a:cxnSpLocks/>
          </p:cNvCxnSpPr>
          <p:nvPr/>
        </p:nvCxnSpPr>
        <p:spPr>
          <a:xfrm flipH="1">
            <a:off x="5710687" y="472008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FACB3D-D9F6-E39F-5145-1CA851BA987B}"/>
              </a:ext>
            </a:extLst>
          </p:cNvPr>
          <p:cNvCxnSpPr>
            <a:cxnSpLocks/>
          </p:cNvCxnSpPr>
          <p:nvPr/>
        </p:nvCxnSpPr>
        <p:spPr>
          <a:xfrm flipH="1">
            <a:off x="5710687" y="601692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0669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9759-F778-5805-6454-57D9DD8A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A1766D-01F2-24F9-2792-37CF2044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3737"/>
            <a:ext cx="10515600" cy="2815113"/>
          </a:xfrm>
        </p:spPr>
      </p:pic>
    </p:spTree>
    <p:extLst>
      <p:ext uri="{BB962C8B-B14F-4D97-AF65-F5344CB8AC3E}">
        <p14:creationId xmlns:p14="http://schemas.microsoft.com/office/powerpoint/2010/main" val="317307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2BD892-45BB-84A1-BC22-DBBC010E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3" y="169354"/>
            <a:ext cx="11595875" cy="651611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08A91E-6EAA-BA6E-8273-0BD0E43477C6}"/>
              </a:ext>
            </a:extLst>
          </p:cNvPr>
          <p:cNvCxnSpPr>
            <a:cxnSpLocks/>
          </p:cNvCxnSpPr>
          <p:nvPr/>
        </p:nvCxnSpPr>
        <p:spPr>
          <a:xfrm flipH="1">
            <a:off x="7470475" y="612475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420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2F94-0A1A-8C0D-4F15-535BB659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D2DFBB-E098-4D60-6C23-0818CA3E2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2415"/>
            <a:ext cx="10515600" cy="3017758"/>
          </a:xfrm>
        </p:spPr>
      </p:pic>
    </p:spTree>
    <p:extLst>
      <p:ext uri="{BB962C8B-B14F-4D97-AF65-F5344CB8AC3E}">
        <p14:creationId xmlns:p14="http://schemas.microsoft.com/office/powerpoint/2010/main" val="40068626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F440-6E55-FC5A-105E-026819FC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D4D1F4-8C4A-727F-F31C-985527AFD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0" y="1825625"/>
            <a:ext cx="9355620" cy="4351338"/>
          </a:xfrm>
        </p:spPr>
      </p:pic>
    </p:spTree>
    <p:extLst>
      <p:ext uri="{BB962C8B-B14F-4D97-AF65-F5344CB8AC3E}">
        <p14:creationId xmlns:p14="http://schemas.microsoft.com/office/powerpoint/2010/main" val="12166622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E2F1-670F-BF5A-505B-97448019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E95967-8BF1-6458-F90D-091E1E6E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70" y="1825625"/>
            <a:ext cx="973725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66661A-038B-C531-6E21-A3508FB9D946}"/>
              </a:ext>
            </a:extLst>
          </p:cNvPr>
          <p:cNvCxnSpPr>
            <a:cxnSpLocks/>
          </p:cNvCxnSpPr>
          <p:nvPr/>
        </p:nvCxnSpPr>
        <p:spPr>
          <a:xfrm flipH="1">
            <a:off x="8566031" y="500763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2752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1646-8841-FCC1-4A62-CEE83E9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With Lambda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D8DA-8309-DF7D-49B1-183FBB4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556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3813-D2B0-71E5-01D5-63206C7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100DCF-5914-1133-F87A-C17038C5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661"/>
            <a:ext cx="10515600" cy="289726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02E913-03F8-4722-CDFA-33F80B40C433}"/>
              </a:ext>
            </a:extLst>
          </p:cNvPr>
          <p:cNvCxnSpPr>
            <a:cxnSpLocks/>
          </p:cNvCxnSpPr>
          <p:nvPr/>
        </p:nvCxnSpPr>
        <p:spPr>
          <a:xfrm flipH="1">
            <a:off x="3666226" y="418812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644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BCA1-3744-CE07-084E-8E94412C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08720F-9BB2-56FE-3BAA-D6ABDE30B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157"/>
            <a:ext cx="10515600" cy="372427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DC96EC-87FE-9B88-71DD-C5475BDD295E}"/>
              </a:ext>
            </a:extLst>
          </p:cNvPr>
          <p:cNvCxnSpPr>
            <a:cxnSpLocks/>
          </p:cNvCxnSpPr>
          <p:nvPr/>
        </p:nvCxnSpPr>
        <p:spPr>
          <a:xfrm flipH="1">
            <a:off x="7030528" y="47833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6064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9499-6B7D-503A-D1F0-FDA7C82E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00C53A-9699-32AC-1683-8B145D29A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95" y="1825625"/>
            <a:ext cx="649200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A4330A-5B4C-9743-76B5-7B6EDAA80874}"/>
              </a:ext>
            </a:extLst>
          </p:cNvPr>
          <p:cNvCxnSpPr>
            <a:cxnSpLocks/>
          </p:cNvCxnSpPr>
          <p:nvPr/>
        </p:nvCxnSpPr>
        <p:spPr>
          <a:xfrm flipH="1">
            <a:off x="4692770" y="379993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E01DA2-2C49-F34E-C009-7B56DB36EBC7}"/>
              </a:ext>
            </a:extLst>
          </p:cNvPr>
          <p:cNvCxnSpPr>
            <a:cxnSpLocks/>
          </p:cNvCxnSpPr>
          <p:nvPr/>
        </p:nvCxnSpPr>
        <p:spPr>
          <a:xfrm flipH="1">
            <a:off x="4063042" y="461944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6081AF-FF83-DCC0-070B-42BD63DEBC95}"/>
              </a:ext>
            </a:extLst>
          </p:cNvPr>
          <p:cNvCxnSpPr>
            <a:cxnSpLocks/>
          </p:cNvCxnSpPr>
          <p:nvPr/>
        </p:nvCxnSpPr>
        <p:spPr>
          <a:xfrm flipH="1">
            <a:off x="6814867" y="509389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75CE8-15C7-22DA-918E-13C2F30C01DA}"/>
              </a:ext>
            </a:extLst>
          </p:cNvPr>
          <p:cNvCxnSpPr>
            <a:cxnSpLocks/>
          </p:cNvCxnSpPr>
          <p:nvPr/>
        </p:nvCxnSpPr>
        <p:spPr>
          <a:xfrm flipH="1">
            <a:off x="6806241" y="553384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BEC9F6-408D-C500-05F4-1EB53A4D5120}"/>
              </a:ext>
            </a:extLst>
          </p:cNvPr>
          <p:cNvCxnSpPr>
            <a:cxnSpLocks/>
          </p:cNvCxnSpPr>
          <p:nvPr/>
        </p:nvCxnSpPr>
        <p:spPr>
          <a:xfrm flipH="1">
            <a:off x="8065698" y="593928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29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A8B9-EBC1-2F77-834E-6367245C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FB63E5-4C9E-440E-504B-EE0817AFD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2849"/>
            <a:ext cx="10515600" cy="3696890"/>
          </a:xfrm>
        </p:spPr>
      </p:pic>
    </p:spTree>
    <p:extLst>
      <p:ext uri="{BB962C8B-B14F-4D97-AF65-F5344CB8AC3E}">
        <p14:creationId xmlns:p14="http://schemas.microsoft.com/office/powerpoint/2010/main" val="31456673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C7FD-50C2-8EEF-5A8E-2039CC37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43B3DB-FEB9-6B64-51F6-82B8AEFF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5645"/>
            <a:ext cx="10515600" cy="2771298"/>
          </a:xfrm>
        </p:spPr>
      </p:pic>
    </p:spTree>
    <p:extLst>
      <p:ext uri="{BB962C8B-B14F-4D97-AF65-F5344CB8AC3E}">
        <p14:creationId xmlns:p14="http://schemas.microsoft.com/office/powerpoint/2010/main" val="2258073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1F18-1086-513E-54AD-7CC1FB6D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3C36B0-5C59-D4AA-0545-85DB0E44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0941"/>
            <a:ext cx="10515600" cy="374070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28053-2BBD-B188-3FFE-035FA976A28F}"/>
              </a:ext>
            </a:extLst>
          </p:cNvPr>
          <p:cNvCxnSpPr>
            <a:cxnSpLocks/>
          </p:cNvCxnSpPr>
          <p:nvPr/>
        </p:nvCxnSpPr>
        <p:spPr>
          <a:xfrm flipH="1">
            <a:off x="10921041" y="354114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ED8E37-3045-2091-1BE4-7434777D600C}"/>
              </a:ext>
            </a:extLst>
          </p:cNvPr>
          <p:cNvCxnSpPr>
            <a:cxnSpLocks/>
          </p:cNvCxnSpPr>
          <p:nvPr/>
        </p:nvCxnSpPr>
        <p:spPr>
          <a:xfrm flipH="1">
            <a:off x="10921041" y="398971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FC0539-B806-56B8-FDA1-51CE8269DB06}"/>
              </a:ext>
            </a:extLst>
          </p:cNvPr>
          <p:cNvCxnSpPr>
            <a:cxnSpLocks/>
          </p:cNvCxnSpPr>
          <p:nvPr/>
        </p:nvCxnSpPr>
        <p:spPr>
          <a:xfrm flipH="1">
            <a:off x="1319842" y="308394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464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5B5D-04AD-B48F-B704-035E9617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Generator Login/Setup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BBDC-766F-E659-97A5-DD1BE246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843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958C-A8AF-085E-6FA6-509DE4EF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317C4E-9DD3-BC0A-34EC-456B2097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69" y="1825625"/>
            <a:ext cx="6326061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216247-1070-9CEF-4EC8-CCA55CDEDD46}"/>
              </a:ext>
            </a:extLst>
          </p:cNvPr>
          <p:cNvCxnSpPr>
            <a:cxnSpLocks/>
          </p:cNvCxnSpPr>
          <p:nvPr/>
        </p:nvCxnSpPr>
        <p:spPr>
          <a:xfrm flipH="1">
            <a:off x="8669547" y="365328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65E072-2A12-8059-83CD-F93E304EA365}"/>
              </a:ext>
            </a:extLst>
          </p:cNvPr>
          <p:cNvCxnSpPr>
            <a:cxnSpLocks/>
          </p:cNvCxnSpPr>
          <p:nvPr/>
        </p:nvCxnSpPr>
        <p:spPr>
          <a:xfrm flipH="1">
            <a:off x="8669547" y="409898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4AF0A1-4D46-6F7F-374D-66701F1B5D85}"/>
              </a:ext>
            </a:extLst>
          </p:cNvPr>
          <p:cNvCxnSpPr>
            <a:cxnSpLocks/>
          </p:cNvCxnSpPr>
          <p:nvPr/>
        </p:nvCxnSpPr>
        <p:spPr>
          <a:xfrm flipH="1">
            <a:off x="8669547" y="449292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750862-3B31-9B62-2E81-DCDECC61BBA3}"/>
              </a:ext>
            </a:extLst>
          </p:cNvPr>
          <p:cNvCxnSpPr>
            <a:cxnSpLocks/>
          </p:cNvCxnSpPr>
          <p:nvPr/>
        </p:nvCxnSpPr>
        <p:spPr>
          <a:xfrm flipH="1">
            <a:off x="8741445" y="601692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944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FEE-B9DB-FDA9-528B-ACA32B0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BCDA10-7A9D-8F43-1D42-B102A32FF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649"/>
            <a:ext cx="10515600" cy="427729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971787-F352-9496-050C-FFB0C852DE2D}"/>
              </a:ext>
            </a:extLst>
          </p:cNvPr>
          <p:cNvCxnSpPr>
            <a:cxnSpLocks/>
          </p:cNvCxnSpPr>
          <p:nvPr/>
        </p:nvCxnSpPr>
        <p:spPr>
          <a:xfrm flipH="1">
            <a:off x="4019909" y="518878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646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691D-160B-339F-D54A-A30BEA4D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706F8B-4256-9E9C-B72B-2E2CD98B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97" y="1825625"/>
            <a:ext cx="693280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6AF3F5-373D-1EDD-EB9F-D6FB2EA6FD64}"/>
              </a:ext>
            </a:extLst>
          </p:cNvPr>
          <p:cNvCxnSpPr>
            <a:cxnSpLocks/>
          </p:cNvCxnSpPr>
          <p:nvPr/>
        </p:nvCxnSpPr>
        <p:spPr>
          <a:xfrm flipH="1">
            <a:off x="8307238" y="24973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ECEFCC-01C7-5C3D-DEDE-5E433205BF91}"/>
              </a:ext>
            </a:extLst>
          </p:cNvPr>
          <p:cNvCxnSpPr>
            <a:cxnSpLocks/>
          </p:cNvCxnSpPr>
          <p:nvPr/>
        </p:nvCxnSpPr>
        <p:spPr>
          <a:xfrm flipH="1">
            <a:off x="5736566" y="407598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398420-FB6C-3379-57B0-99C31821D44B}"/>
              </a:ext>
            </a:extLst>
          </p:cNvPr>
          <p:cNvCxnSpPr>
            <a:cxnSpLocks/>
          </p:cNvCxnSpPr>
          <p:nvPr/>
        </p:nvCxnSpPr>
        <p:spPr>
          <a:xfrm flipH="1">
            <a:off x="8402128" y="598241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6847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BB52-176B-9E0D-D243-33E223DE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D3FEEB-1009-42FD-8692-4E0204B0A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17" y="1825625"/>
            <a:ext cx="631236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8DA40-CF90-B3E5-DAF4-7E54AEF9A0CD}"/>
              </a:ext>
            </a:extLst>
          </p:cNvPr>
          <p:cNvCxnSpPr>
            <a:cxnSpLocks/>
          </p:cNvCxnSpPr>
          <p:nvPr/>
        </p:nvCxnSpPr>
        <p:spPr>
          <a:xfrm flipH="1">
            <a:off x="5339751" y="441241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F1464D-5039-D517-3FB8-BF66268B3A95}"/>
              </a:ext>
            </a:extLst>
          </p:cNvPr>
          <p:cNvCxnSpPr>
            <a:cxnSpLocks/>
          </p:cNvCxnSpPr>
          <p:nvPr/>
        </p:nvCxnSpPr>
        <p:spPr>
          <a:xfrm flipH="1">
            <a:off x="8591910" y="483510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58CB64-77DB-93BB-AF03-85BB2C424C6F}"/>
              </a:ext>
            </a:extLst>
          </p:cNvPr>
          <p:cNvCxnSpPr>
            <a:cxnSpLocks/>
          </p:cNvCxnSpPr>
          <p:nvPr/>
        </p:nvCxnSpPr>
        <p:spPr>
          <a:xfrm flipH="1">
            <a:off x="8246853" y="512840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F7006D-D374-1B98-3B8C-120CE59506E2}"/>
              </a:ext>
            </a:extLst>
          </p:cNvPr>
          <p:cNvCxnSpPr>
            <a:cxnSpLocks/>
          </p:cNvCxnSpPr>
          <p:nvPr/>
        </p:nvCxnSpPr>
        <p:spPr>
          <a:xfrm flipH="1">
            <a:off x="8708719" y="596516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7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417F-3293-AE6F-2FF0-E8DCFE6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2B4D29-F3C6-0D8B-A631-19A3D0984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7780"/>
            <a:ext cx="10515600" cy="364702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5524FA-A90A-706B-B426-CDFF1C19DA88}"/>
              </a:ext>
            </a:extLst>
          </p:cNvPr>
          <p:cNvCxnSpPr>
            <a:cxnSpLocks/>
          </p:cNvCxnSpPr>
          <p:nvPr/>
        </p:nvCxnSpPr>
        <p:spPr>
          <a:xfrm flipH="1">
            <a:off x="10939732" y="540444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015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03CD-A927-02E2-4CCE-D209F232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1C1AE2-68D6-4D3C-077F-A05503EC2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66" y="1825625"/>
            <a:ext cx="9201067" cy="4351338"/>
          </a:xfrm>
        </p:spPr>
      </p:pic>
    </p:spTree>
    <p:extLst>
      <p:ext uri="{BB962C8B-B14F-4D97-AF65-F5344CB8AC3E}">
        <p14:creationId xmlns:p14="http://schemas.microsoft.com/office/powerpoint/2010/main" val="30016577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B75E-F424-1527-D431-B6AD3EA5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Event Generator to test 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190091-8C40-F898-7B95-F359906F5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664"/>
            <a:ext cx="10515600" cy="360926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58D3BD-4344-3CD3-5ACB-98BCABF06C00}"/>
              </a:ext>
            </a:extLst>
          </p:cNvPr>
          <p:cNvCxnSpPr>
            <a:cxnSpLocks/>
          </p:cNvCxnSpPr>
          <p:nvPr/>
        </p:nvCxnSpPr>
        <p:spPr>
          <a:xfrm flipH="1">
            <a:off x="6452559" y="367054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237C1E-EC4C-CC7B-4DC4-4E4F56E4C6AD}"/>
              </a:ext>
            </a:extLst>
          </p:cNvPr>
          <p:cNvCxnSpPr>
            <a:cxnSpLocks/>
          </p:cNvCxnSpPr>
          <p:nvPr/>
        </p:nvCxnSpPr>
        <p:spPr>
          <a:xfrm flipH="1">
            <a:off x="6452559" y="412774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00EC5E-602C-A443-D204-1752C05C08E6}"/>
              </a:ext>
            </a:extLst>
          </p:cNvPr>
          <p:cNvCxnSpPr>
            <a:cxnSpLocks/>
          </p:cNvCxnSpPr>
          <p:nvPr/>
        </p:nvCxnSpPr>
        <p:spPr>
          <a:xfrm flipH="1">
            <a:off x="6452559" y="45590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9CDEC-C453-95BC-FDDC-035F9573C907}"/>
              </a:ext>
            </a:extLst>
          </p:cNvPr>
          <p:cNvCxnSpPr>
            <a:cxnSpLocks/>
          </p:cNvCxnSpPr>
          <p:nvPr/>
        </p:nvCxnSpPr>
        <p:spPr>
          <a:xfrm flipH="1">
            <a:off x="4796286" y="521466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386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105E-CA82-D79D-97AD-BBA5C282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07C5B80D-E754-88EA-5B39-7E3B833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4" y="2924819"/>
            <a:ext cx="9678751" cy="215295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D7E6D1-C177-CC34-78B1-086C0DA96AE5}"/>
              </a:ext>
            </a:extLst>
          </p:cNvPr>
          <p:cNvCxnSpPr>
            <a:cxnSpLocks/>
          </p:cNvCxnSpPr>
          <p:nvPr/>
        </p:nvCxnSpPr>
        <p:spPr>
          <a:xfrm flipH="1">
            <a:off x="6538823" y="469708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933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2E90-B05D-768E-869B-34C2A622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F4D2AB-5BD7-87CA-17BE-CE0CB63AD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59" y="1825625"/>
            <a:ext cx="9840481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D9293A-AA80-1233-148C-1E122F4B1AA4}"/>
              </a:ext>
            </a:extLst>
          </p:cNvPr>
          <p:cNvCxnSpPr>
            <a:cxnSpLocks/>
          </p:cNvCxnSpPr>
          <p:nvPr/>
        </p:nvCxnSpPr>
        <p:spPr>
          <a:xfrm flipH="1">
            <a:off x="1768415" y="392933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C3F4D8-5132-C541-3F7E-F0900C7E1F4D}"/>
              </a:ext>
            </a:extLst>
          </p:cNvPr>
          <p:cNvCxnSpPr>
            <a:cxnSpLocks/>
          </p:cNvCxnSpPr>
          <p:nvPr/>
        </p:nvCxnSpPr>
        <p:spPr>
          <a:xfrm flipH="1">
            <a:off x="4563373" y="552521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368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8F6D-4883-8D0E-0EA3-A9932B37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297C00-4989-8484-48F7-F373DF3F1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1621"/>
            <a:ext cx="10515600" cy="429934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99C9A-EB76-BA13-30F6-303BC866018B}"/>
              </a:ext>
            </a:extLst>
          </p:cNvPr>
          <p:cNvSpPr/>
          <p:nvPr/>
        </p:nvSpPr>
        <p:spPr>
          <a:xfrm>
            <a:off x="2777706" y="4001294"/>
            <a:ext cx="3433313" cy="993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43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966511-2E1D-CEC2-2774-A7B0F1C89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7" y="455612"/>
            <a:ext cx="11921706" cy="59467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55F37-9406-760F-3AB5-26E92FBD5445}"/>
              </a:ext>
            </a:extLst>
          </p:cNvPr>
          <p:cNvCxnSpPr>
            <a:cxnSpLocks/>
          </p:cNvCxnSpPr>
          <p:nvPr/>
        </p:nvCxnSpPr>
        <p:spPr>
          <a:xfrm flipH="1">
            <a:off x="5995359" y="313138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62B2A5-B6B9-15EE-F570-F516495E20C0}"/>
              </a:ext>
            </a:extLst>
          </p:cNvPr>
          <p:cNvCxnSpPr>
            <a:cxnSpLocks/>
          </p:cNvCxnSpPr>
          <p:nvPr/>
        </p:nvCxnSpPr>
        <p:spPr>
          <a:xfrm flipH="1">
            <a:off x="7979434" y="466689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4292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C0BB-69F5-2C7F-C0F2-FED6AFCF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With Lambda on Failure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45C0-D185-1F2C-B34F-7C6342AF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0141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0BED-8883-0930-B60B-95D3A899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2B33C6-4728-CBD6-C329-224EB3763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6353"/>
            <a:ext cx="10515600" cy="2869882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0F6B4F-A1A9-2DCF-7DB7-0395ACCE2E03}"/>
              </a:ext>
            </a:extLst>
          </p:cNvPr>
          <p:cNvCxnSpPr>
            <a:cxnSpLocks/>
          </p:cNvCxnSpPr>
          <p:nvPr/>
        </p:nvCxnSpPr>
        <p:spPr>
          <a:xfrm flipH="1">
            <a:off x="3830128" y="414930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49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3029-D850-2574-228E-43C35B53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1933EF-0CD6-09D6-89F4-1157228C1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713"/>
            <a:ext cx="10515600" cy="434316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FC8EE0-74D1-F65D-86F3-716BAEDCC6DC}"/>
              </a:ext>
            </a:extLst>
          </p:cNvPr>
          <p:cNvCxnSpPr>
            <a:cxnSpLocks/>
          </p:cNvCxnSpPr>
          <p:nvPr/>
        </p:nvCxnSpPr>
        <p:spPr>
          <a:xfrm flipH="1">
            <a:off x="7021901" y="483941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866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7A8A-AB20-57AF-AA8B-838EE7B0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BACBFC-BF1F-BDC9-9CDC-4D9D17709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2" y="1825625"/>
            <a:ext cx="5304655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89C59E-817C-3D3F-5CB8-B7CD2D55990F}"/>
              </a:ext>
            </a:extLst>
          </p:cNvPr>
          <p:cNvCxnSpPr>
            <a:cxnSpLocks/>
          </p:cNvCxnSpPr>
          <p:nvPr/>
        </p:nvCxnSpPr>
        <p:spPr>
          <a:xfrm flipH="1">
            <a:off x="5305245" y="384738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D74FF9-74E0-8318-E6F8-69B2DD76BB67}"/>
              </a:ext>
            </a:extLst>
          </p:cNvPr>
          <p:cNvCxnSpPr>
            <a:cxnSpLocks/>
          </p:cNvCxnSpPr>
          <p:nvPr/>
        </p:nvCxnSpPr>
        <p:spPr>
          <a:xfrm flipH="1">
            <a:off x="5305245" y="443397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C5E29B-EEA3-AEA5-CB25-0ADD79E2A644}"/>
              </a:ext>
            </a:extLst>
          </p:cNvPr>
          <p:cNvCxnSpPr>
            <a:cxnSpLocks/>
          </p:cNvCxnSpPr>
          <p:nvPr/>
        </p:nvCxnSpPr>
        <p:spPr>
          <a:xfrm flipH="1">
            <a:off x="7453222" y="510683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B69D8A-24A8-5B27-9766-1A29CFDB52D3}"/>
              </a:ext>
            </a:extLst>
          </p:cNvPr>
          <p:cNvCxnSpPr>
            <a:cxnSpLocks/>
          </p:cNvCxnSpPr>
          <p:nvPr/>
        </p:nvCxnSpPr>
        <p:spPr>
          <a:xfrm flipH="1">
            <a:off x="7850038" y="552953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98183-6C66-E97A-2B0A-439DA386F141}"/>
              </a:ext>
            </a:extLst>
          </p:cNvPr>
          <p:cNvCxnSpPr>
            <a:cxnSpLocks/>
          </p:cNvCxnSpPr>
          <p:nvPr/>
        </p:nvCxnSpPr>
        <p:spPr>
          <a:xfrm flipH="1">
            <a:off x="8652294" y="596085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487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78CB-7E36-3DEA-74C8-7912E61A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AWS Event Generator to Log-in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CE92A3-FED7-7E2B-D090-D6B19C08D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24" y="1825625"/>
            <a:ext cx="8203551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A9B7-58AB-61F8-0B83-FAD1D15FDD8E}"/>
              </a:ext>
            </a:extLst>
          </p:cNvPr>
          <p:cNvCxnSpPr>
            <a:cxnSpLocks/>
          </p:cNvCxnSpPr>
          <p:nvPr/>
        </p:nvCxnSpPr>
        <p:spPr>
          <a:xfrm flipH="1">
            <a:off x="7047781" y="342037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A3A31F-6B63-ABA7-9E34-F2A420B88EE4}"/>
              </a:ext>
            </a:extLst>
          </p:cNvPr>
          <p:cNvCxnSpPr>
            <a:cxnSpLocks/>
          </p:cNvCxnSpPr>
          <p:nvPr/>
        </p:nvCxnSpPr>
        <p:spPr>
          <a:xfrm flipH="1">
            <a:off x="6984521" y="288697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FEC00F-E9B2-19A2-8C1D-6D29FB2FF59E}"/>
              </a:ext>
            </a:extLst>
          </p:cNvPr>
          <p:cNvCxnSpPr>
            <a:cxnSpLocks/>
          </p:cNvCxnSpPr>
          <p:nvPr/>
        </p:nvCxnSpPr>
        <p:spPr>
          <a:xfrm flipH="1">
            <a:off x="7047781" y="393508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2F75B9-0CF8-6A20-CF34-2EC5A773A335}"/>
              </a:ext>
            </a:extLst>
          </p:cNvPr>
          <p:cNvCxnSpPr>
            <a:cxnSpLocks/>
          </p:cNvCxnSpPr>
          <p:nvPr/>
        </p:nvCxnSpPr>
        <p:spPr>
          <a:xfrm flipH="1">
            <a:off x="5060830" y="470283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2242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6EFB-EBA8-AF32-47AB-B9EFF7E9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With SNS</a:t>
            </a:r>
            <a:endParaRPr lang="en-IN" dirty="0"/>
          </a:p>
        </p:txBody>
      </p:sp>
      <p:pic>
        <p:nvPicPr>
          <p:cNvPr id="5" name="Content Placeholder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D7E2788-7072-D125-FCCC-C8FB4A6CD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658"/>
            <a:ext cx="10515600" cy="3353271"/>
          </a:xfrm>
        </p:spPr>
      </p:pic>
    </p:spTree>
    <p:extLst>
      <p:ext uri="{BB962C8B-B14F-4D97-AF65-F5344CB8AC3E}">
        <p14:creationId xmlns:p14="http://schemas.microsoft.com/office/powerpoint/2010/main" val="1340213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DF23-E00F-5C26-B7E4-8EAB0ECF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31A45F-838C-3705-0353-EA0A9829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3737"/>
            <a:ext cx="10515600" cy="281511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1C12C0-8D81-118F-A8E6-4E96DD41D5C0}"/>
              </a:ext>
            </a:extLst>
          </p:cNvPr>
          <p:cNvCxnSpPr>
            <a:cxnSpLocks/>
          </p:cNvCxnSpPr>
          <p:nvPr/>
        </p:nvCxnSpPr>
        <p:spPr>
          <a:xfrm flipH="1">
            <a:off x="10903788" y="342900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813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A1A1-28D7-CA79-DF3D-D85CE2E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F54B6A-32A2-F820-9638-E164F4D7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47" y="1825625"/>
            <a:ext cx="9418905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27E156-591E-866C-BA41-91E420F1A319}"/>
              </a:ext>
            </a:extLst>
          </p:cNvPr>
          <p:cNvCxnSpPr>
            <a:cxnSpLocks/>
          </p:cNvCxnSpPr>
          <p:nvPr/>
        </p:nvCxnSpPr>
        <p:spPr>
          <a:xfrm flipH="1">
            <a:off x="7220309" y="470571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0352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A932-D93F-9412-CB6B-C9F2D34F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65ED54-F36D-C678-44CF-4C02C7474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2" y="1825625"/>
            <a:ext cx="9945915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8CDD16-5F0F-F96B-7686-526DFBF7552F}"/>
              </a:ext>
            </a:extLst>
          </p:cNvPr>
          <p:cNvCxnSpPr>
            <a:cxnSpLocks/>
          </p:cNvCxnSpPr>
          <p:nvPr/>
        </p:nvCxnSpPr>
        <p:spPr>
          <a:xfrm flipH="1">
            <a:off x="10644996" y="492137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316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817F93-6D08-2BA7-43C3-966F759F3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9" y="1227753"/>
            <a:ext cx="10515600" cy="292465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AE97F-068F-9525-370C-88CA7C9768AB}"/>
              </a:ext>
            </a:extLst>
          </p:cNvPr>
          <p:cNvCxnSpPr>
            <a:cxnSpLocks/>
          </p:cNvCxnSpPr>
          <p:nvPr/>
        </p:nvCxnSpPr>
        <p:spPr>
          <a:xfrm flipH="1">
            <a:off x="8479766" y="354977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62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3F8D90-45FB-8A14-BC3D-1A2340AC3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3" y="83090"/>
            <a:ext cx="11799268" cy="668864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17D52-AA0A-B7AD-3B16-61089889C6EF}"/>
              </a:ext>
            </a:extLst>
          </p:cNvPr>
          <p:cNvCxnSpPr>
            <a:cxnSpLocks/>
          </p:cNvCxnSpPr>
          <p:nvPr/>
        </p:nvCxnSpPr>
        <p:spPr>
          <a:xfrm flipH="1">
            <a:off x="8072886" y="399403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11512B-06C4-F540-44E6-ABB5BBCD1AC9}"/>
              </a:ext>
            </a:extLst>
          </p:cNvPr>
          <p:cNvCxnSpPr>
            <a:cxnSpLocks/>
          </p:cNvCxnSpPr>
          <p:nvPr/>
        </p:nvCxnSpPr>
        <p:spPr>
          <a:xfrm flipH="1">
            <a:off x="8072886" y="449148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1177B6-9AE6-B295-57E2-DDB57AEA3F90}"/>
              </a:ext>
            </a:extLst>
          </p:cNvPr>
          <p:cNvCxnSpPr>
            <a:cxnSpLocks/>
          </p:cNvCxnSpPr>
          <p:nvPr/>
        </p:nvCxnSpPr>
        <p:spPr>
          <a:xfrm flipH="1">
            <a:off x="8137584" y="508383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40172FD-2510-E2E9-D9FE-1C6D9C123B7F}"/>
              </a:ext>
            </a:extLst>
          </p:cNvPr>
          <p:cNvSpPr/>
          <p:nvPr/>
        </p:nvSpPr>
        <p:spPr>
          <a:xfrm>
            <a:off x="4485736" y="2372264"/>
            <a:ext cx="2018581" cy="155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C786B-3ED7-9240-E8A7-0B21DAEE8066}"/>
              </a:ext>
            </a:extLst>
          </p:cNvPr>
          <p:cNvSpPr/>
          <p:nvPr/>
        </p:nvSpPr>
        <p:spPr>
          <a:xfrm>
            <a:off x="4485736" y="2899838"/>
            <a:ext cx="2018581" cy="155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4743B-0F02-BEE4-2154-7EAF9FC923DB}"/>
              </a:ext>
            </a:extLst>
          </p:cNvPr>
          <p:cNvSpPr/>
          <p:nvPr/>
        </p:nvSpPr>
        <p:spPr>
          <a:xfrm>
            <a:off x="4485736" y="3427413"/>
            <a:ext cx="2018581" cy="155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4630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7031-EEEF-E822-5141-0DD1F588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A14976-533A-C329-0B31-D4D2CDA23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1" y="1825625"/>
            <a:ext cx="986371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BCD1DA-E8E4-9EFF-4E74-529D35A1115B}"/>
              </a:ext>
            </a:extLst>
          </p:cNvPr>
          <p:cNvCxnSpPr>
            <a:cxnSpLocks/>
          </p:cNvCxnSpPr>
          <p:nvPr/>
        </p:nvCxnSpPr>
        <p:spPr>
          <a:xfrm flipH="1">
            <a:off x="5857336" y="2583612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C4DD02-DA14-8FA9-9F11-4D4FDA1219D2}"/>
              </a:ext>
            </a:extLst>
          </p:cNvPr>
          <p:cNvCxnSpPr>
            <a:cxnSpLocks/>
          </p:cNvCxnSpPr>
          <p:nvPr/>
        </p:nvCxnSpPr>
        <p:spPr>
          <a:xfrm flipH="1">
            <a:off x="6461185" y="447279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769A32-AB55-8C9B-0A6D-CDEE79E6215C}"/>
              </a:ext>
            </a:extLst>
          </p:cNvPr>
          <p:cNvCxnSpPr>
            <a:cxnSpLocks/>
          </p:cNvCxnSpPr>
          <p:nvPr/>
        </p:nvCxnSpPr>
        <p:spPr>
          <a:xfrm flipH="1">
            <a:off x="3907766" y="342900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50319-286E-54D4-26FF-1C8CAD8152BE}"/>
              </a:ext>
            </a:extLst>
          </p:cNvPr>
          <p:cNvCxnSpPr>
            <a:cxnSpLocks/>
          </p:cNvCxnSpPr>
          <p:nvPr/>
        </p:nvCxnSpPr>
        <p:spPr>
          <a:xfrm flipH="1">
            <a:off x="3588589" y="556835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39B3AB-228C-5EA0-CB95-8E2F81C99CB4}"/>
              </a:ext>
            </a:extLst>
          </p:cNvPr>
          <p:cNvCxnSpPr>
            <a:cxnSpLocks/>
          </p:cNvCxnSpPr>
          <p:nvPr/>
        </p:nvCxnSpPr>
        <p:spPr>
          <a:xfrm flipH="1">
            <a:off x="5773947" y="606580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33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388E-6370-D7AE-E8F5-F2F40D82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1B51D2-54B2-EAA8-862A-365E259E1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042"/>
            <a:ext cx="10515600" cy="213050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EB484-1030-174C-ADD8-F1A2E0007431}"/>
              </a:ext>
            </a:extLst>
          </p:cNvPr>
          <p:cNvCxnSpPr>
            <a:cxnSpLocks/>
          </p:cNvCxnSpPr>
          <p:nvPr/>
        </p:nvCxnSpPr>
        <p:spPr>
          <a:xfrm flipH="1">
            <a:off x="5201728" y="45590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0507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E401-3244-FD2A-7F19-2DE6386C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639BBD-3DA8-FFA2-39AE-8FA6B73D0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66" y="1825625"/>
            <a:ext cx="9782868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5A684F-6EF3-9B35-39CC-C6B17EFD2CF5}"/>
              </a:ext>
            </a:extLst>
          </p:cNvPr>
          <p:cNvSpPr/>
          <p:nvPr/>
        </p:nvSpPr>
        <p:spPr>
          <a:xfrm flipV="1">
            <a:off x="2639683" y="5957900"/>
            <a:ext cx="2286000" cy="89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6C8CC-9C5C-66B8-E54D-FEDEB6E6752F}"/>
              </a:ext>
            </a:extLst>
          </p:cNvPr>
          <p:cNvSpPr/>
          <p:nvPr/>
        </p:nvSpPr>
        <p:spPr>
          <a:xfrm flipV="1">
            <a:off x="7269192" y="5957900"/>
            <a:ext cx="2286000" cy="89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5272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A10F-2964-F79D-66E9-ED394637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897D1-27FD-3857-9525-706968516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790"/>
            <a:ext cx="10515600" cy="4261008"/>
          </a:xfrm>
        </p:spPr>
      </p:pic>
    </p:spTree>
    <p:extLst>
      <p:ext uri="{BB962C8B-B14F-4D97-AF65-F5344CB8AC3E}">
        <p14:creationId xmlns:p14="http://schemas.microsoft.com/office/powerpoint/2010/main" val="1423867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A2DF-DAF7-AD84-A5EC-89B9CB4B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185CA6-5D61-6619-6785-82D6CD553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1" y="1838325"/>
            <a:ext cx="986371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2DD6BE-67B0-6147-B598-75B6122B7F9D}"/>
              </a:ext>
            </a:extLst>
          </p:cNvPr>
          <p:cNvCxnSpPr>
            <a:cxnSpLocks/>
          </p:cNvCxnSpPr>
          <p:nvPr/>
        </p:nvCxnSpPr>
        <p:spPr>
          <a:xfrm flipH="1">
            <a:off x="8591909" y="605143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793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28CF-C29F-C2D8-3D43-7FB5178B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74C561-9818-117E-57B0-15D2DA45A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3275"/>
            <a:ext cx="10515600" cy="25960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EDF47D-20D9-1130-2784-96F01AD52E83}"/>
              </a:ext>
            </a:extLst>
          </p:cNvPr>
          <p:cNvCxnSpPr>
            <a:cxnSpLocks/>
          </p:cNvCxnSpPr>
          <p:nvPr/>
        </p:nvCxnSpPr>
        <p:spPr>
          <a:xfrm flipH="1">
            <a:off x="10836215" y="342900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02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AEED-8216-6CE4-3102-2024C9D5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message&#10;&#10;Description automatically generated with low confidence">
            <a:extLst>
              <a:ext uri="{FF2B5EF4-FFF2-40B4-BE49-F238E27FC236}">
                <a16:creationId xmlns:a16="http://schemas.microsoft.com/office/drawing/2014/main" id="{C0B6983B-953C-B5F7-6AE6-332210721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89" y="2605686"/>
            <a:ext cx="7316221" cy="2791215"/>
          </a:xfrm>
        </p:spPr>
      </p:pic>
    </p:spTree>
    <p:extLst>
      <p:ext uri="{BB962C8B-B14F-4D97-AF65-F5344CB8AC3E}">
        <p14:creationId xmlns:p14="http://schemas.microsoft.com/office/powerpoint/2010/main" val="419284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4A0D-82F8-1B24-158C-6E09D4C4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39AA35-C768-815C-14B5-1F10526F2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9279"/>
            <a:ext cx="10515600" cy="366402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9CAD69-5D9D-4C5F-1E44-CE5E53AA6452}"/>
              </a:ext>
            </a:extLst>
          </p:cNvPr>
          <p:cNvCxnSpPr>
            <a:cxnSpLocks/>
          </p:cNvCxnSpPr>
          <p:nvPr/>
        </p:nvCxnSpPr>
        <p:spPr>
          <a:xfrm flipH="1">
            <a:off x="7893170" y="322196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452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27B8-B0F4-0305-5828-D867BC99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1F8836-F91A-0D09-D396-364A19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13" y="1825625"/>
            <a:ext cx="9461573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ACB526-5CB8-8F64-B3E9-EC30161D9DA7}"/>
              </a:ext>
            </a:extLst>
          </p:cNvPr>
          <p:cNvCxnSpPr>
            <a:cxnSpLocks/>
          </p:cNvCxnSpPr>
          <p:nvPr/>
        </p:nvCxnSpPr>
        <p:spPr>
          <a:xfrm flipH="1">
            <a:off x="7228936" y="465395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685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7A8C-9C6E-DD73-6A2A-1E1D5AA3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430D4F-C080-18D3-194C-0E861016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1" y="1825625"/>
            <a:ext cx="989877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B333FD-6775-9A99-549A-439B1CBBA064}"/>
              </a:ext>
            </a:extLst>
          </p:cNvPr>
          <p:cNvCxnSpPr>
            <a:cxnSpLocks/>
          </p:cNvCxnSpPr>
          <p:nvPr/>
        </p:nvCxnSpPr>
        <p:spPr>
          <a:xfrm flipH="1">
            <a:off x="10610490" y="481785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6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D21FB2-5705-7A70-18F5-9BE09F6B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126221"/>
            <a:ext cx="12033849" cy="665414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1C96-AB66-11EE-C130-732626DBB128}"/>
              </a:ext>
            </a:extLst>
          </p:cNvPr>
          <p:cNvCxnSpPr>
            <a:cxnSpLocks/>
          </p:cNvCxnSpPr>
          <p:nvPr/>
        </p:nvCxnSpPr>
        <p:spPr>
          <a:xfrm flipH="1">
            <a:off x="3578523" y="369210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FC8457-3B97-87AE-3A8E-E93D2F13B6A5}"/>
              </a:ext>
            </a:extLst>
          </p:cNvPr>
          <p:cNvCxnSpPr>
            <a:cxnSpLocks/>
          </p:cNvCxnSpPr>
          <p:nvPr/>
        </p:nvCxnSpPr>
        <p:spPr>
          <a:xfrm flipH="1">
            <a:off x="6534509" y="439084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35AA4E-FDDA-4DBB-EC5D-6AAE72654223}"/>
              </a:ext>
            </a:extLst>
          </p:cNvPr>
          <p:cNvCxnSpPr>
            <a:cxnSpLocks/>
          </p:cNvCxnSpPr>
          <p:nvPr/>
        </p:nvCxnSpPr>
        <p:spPr>
          <a:xfrm flipH="1">
            <a:off x="6534509" y="498031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0E2AE5-41A9-A13E-9EDB-4E496AEA7F6A}"/>
              </a:ext>
            </a:extLst>
          </p:cNvPr>
          <p:cNvCxnSpPr>
            <a:cxnSpLocks/>
          </p:cNvCxnSpPr>
          <p:nvPr/>
        </p:nvCxnSpPr>
        <p:spPr>
          <a:xfrm flipH="1">
            <a:off x="6534509" y="554678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CA5799-5CB3-3D42-9A47-DDD979B5145A}"/>
              </a:ext>
            </a:extLst>
          </p:cNvPr>
          <p:cNvCxnSpPr>
            <a:cxnSpLocks/>
          </p:cNvCxnSpPr>
          <p:nvPr/>
        </p:nvCxnSpPr>
        <p:spPr>
          <a:xfrm flipH="1">
            <a:off x="8009626" y="648419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35F990-0BF5-CA54-C9D6-EAF70D0B27CB}"/>
              </a:ext>
            </a:extLst>
          </p:cNvPr>
          <p:cNvSpPr/>
          <p:nvPr/>
        </p:nvSpPr>
        <p:spPr>
          <a:xfrm>
            <a:off x="2294627" y="3614468"/>
            <a:ext cx="940280" cy="17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76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6542-88B7-3899-9581-BAD65685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0B10ED-BD28-0106-172F-D57B288B9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4755"/>
            <a:ext cx="10515600" cy="355307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174D51-3013-DF32-0DD5-3FA957B6B475}"/>
              </a:ext>
            </a:extLst>
          </p:cNvPr>
          <p:cNvCxnSpPr>
            <a:cxnSpLocks/>
          </p:cNvCxnSpPr>
          <p:nvPr/>
        </p:nvCxnSpPr>
        <p:spPr>
          <a:xfrm flipH="1">
            <a:off x="11050438" y="544758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601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6D64-E651-643E-8F4E-82FEAC59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A09024-DA3D-7713-0965-EB68C92D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266"/>
            <a:ext cx="10515600" cy="4250055"/>
          </a:xfrm>
        </p:spPr>
      </p:pic>
    </p:spTree>
    <p:extLst>
      <p:ext uri="{BB962C8B-B14F-4D97-AF65-F5344CB8AC3E}">
        <p14:creationId xmlns:p14="http://schemas.microsoft.com/office/powerpoint/2010/main" val="6188920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C67-13DF-C9D4-FFAE-7405CCD4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2E9C3A-77B4-DFF7-BECE-62E37B198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834"/>
            <a:ext cx="10515600" cy="3926919"/>
          </a:xfrm>
        </p:spPr>
      </p:pic>
    </p:spTree>
    <p:extLst>
      <p:ext uri="{BB962C8B-B14F-4D97-AF65-F5344CB8AC3E}">
        <p14:creationId xmlns:p14="http://schemas.microsoft.com/office/powerpoint/2010/main" val="23555720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21BE-EE71-131A-F77E-2A38BE66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E74245-683C-23F6-F15F-A7D4EE693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88" y="1825625"/>
            <a:ext cx="9445224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9110D3-7EA3-83C7-3CEF-BE0DE8B77453}"/>
              </a:ext>
            </a:extLst>
          </p:cNvPr>
          <p:cNvCxnSpPr>
            <a:cxnSpLocks/>
          </p:cNvCxnSpPr>
          <p:nvPr/>
        </p:nvCxnSpPr>
        <p:spPr>
          <a:xfrm flipH="1">
            <a:off x="3001992" y="387757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089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83F-3999-5B45-270B-28FDA403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E63914-2CA6-5613-69FF-EE5B74A2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03" y="1825625"/>
            <a:ext cx="6414194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D9096F-3EA2-D573-1841-8EA6AE5B5C7C}"/>
              </a:ext>
            </a:extLst>
          </p:cNvPr>
          <p:cNvCxnSpPr>
            <a:cxnSpLocks/>
          </p:cNvCxnSpPr>
          <p:nvPr/>
        </p:nvCxnSpPr>
        <p:spPr>
          <a:xfrm flipH="1">
            <a:off x="4442604" y="292866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01FA2A-33FE-E239-3CC5-B7FF866DD259}"/>
              </a:ext>
            </a:extLst>
          </p:cNvPr>
          <p:cNvCxnSpPr>
            <a:cxnSpLocks/>
          </p:cNvCxnSpPr>
          <p:nvPr/>
        </p:nvCxnSpPr>
        <p:spPr>
          <a:xfrm flipH="1">
            <a:off x="7122544" y="400409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AA27B-8881-6EFA-3BBE-4734456C30C4}"/>
              </a:ext>
            </a:extLst>
          </p:cNvPr>
          <p:cNvCxnSpPr>
            <a:cxnSpLocks/>
          </p:cNvCxnSpPr>
          <p:nvPr/>
        </p:nvCxnSpPr>
        <p:spPr>
          <a:xfrm flipH="1">
            <a:off x="4040038" y="509677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4E9E56-E9DF-3C7B-85AB-A31259F2026C}"/>
              </a:ext>
            </a:extLst>
          </p:cNvPr>
          <p:cNvCxnSpPr>
            <a:cxnSpLocks/>
          </p:cNvCxnSpPr>
          <p:nvPr/>
        </p:nvCxnSpPr>
        <p:spPr>
          <a:xfrm flipH="1">
            <a:off x="6418052" y="562873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C3CDB9-B945-EC97-5053-CAE550D675D3}"/>
              </a:ext>
            </a:extLst>
          </p:cNvPr>
          <p:cNvSpPr/>
          <p:nvPr/>
        </p:nvSpPr>
        <p:spPr>
          <a:xfrm>
            <a:off x="3467819" y="3429000"/>
            <a:ext cx="854015" cy="99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9924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D029-B906-EEC2-2E0D-0DE41095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1989E1-5D40-4E17-304D-A6B659E49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92" y="1825625"/>
            <a:ext cx="542301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62BC59-59F7-1F97-8BF6-ED8F88D0BB01}"/>
              </a:ext>
            </a:extLst>
          </p:cNvPr>
          <p:cNvCxnSpPr>
            <a:cxnSpLocks/>
          </p:cNvCxnSpPr>
          <p:nvPr/>
        </p:nvCxnSpPr>
        <p:spPr>
          <a:xfrm flipH="1">
            <a:off x="6702725" y="556835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E3FCE9D-6779-9047-61C4-7E745E825C00}"/>
              </a:ext>
            </a:extLst>
          </p:cNvPr>
          <p:cNvSpPr/>
          <p:nvPr/>
        </p:nvSpPr>
        <p:spPr>
          <a:xfrm>
            <a:off x="3795623" y="3340579"/>
            <a:ext cx="776377" cy="176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3428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2FC5-EE79-AA45-4400-D33A0EB0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E3897B-EC8C-BCDD-4125-8C53B1E0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92" y="1825625"/>
            <a:ext cx="542301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1D5FB8-9762-2116-49F6-8F176D9C9211}"/>
              </a:ext>
            </a:extLst>
          </p:cNvPr>
          <p:cNvCxnSpPr>
            <a:cxnSpLocks/>
          </p:cNvCxnSpPr>
          <p:nvPr/>
        </p:nvCxnSpPr>
        <p:spPr>
          <a:xfrm flipH="1">
            <a:off x="6719977" y="555972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B4215A9-069E-E572-6AFC-26F0DA0F1408}"/>
              </a:ext>
            </a:extLst>
          </p:cNvPr>
          <p:cNvSpPr/>
          <p:nvPr/>
        </p:nvSpPr>
        <p:spPr>
          <a:xfrm>
            <a:off x="3778370" y="3340579"/>
            <a:ext cx="776377" cy="176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6306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580A-ED02-7D6A-A5BB-33928131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D387F6-E3ED-A60A-E029-72D1B3116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12" y="1851025"/>
            <a:ext cx="5755176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822D2A-9F1E-61C6-4037-D52F45FB6634}"/>
              </a:ext>
            </a:extLst>
          </p:cNvPr>
          <p:cNvCxnSpPr>
            <a:cxnSpLocks/>
          </p:cNvCxnSpPr>
          <p:nvPr/>
        </p:nvCxnSpPr>
        <p:spPr>
          <a:xfrm flipH="1">
            <a:off x="6702725" y="604280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BDC5696-3135-E813-5832-B5DC64217C85}"/>
              </a:ext>
            </a:extLst>
          </p:cNvPr>
          <p:cNvSpPr/>
          <p:nvPr/>
        </p:nvSpPr>
        <p:spPr>
          <a:xfrm>
            <a:off x="3605842" y="3429000"/>
            <a:ext cx="776377" cy="176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9428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DB49-CBFF-8A83-C816-92B29113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E1D297-96FD-64C5-6ECE-9B97B9A7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31" y="1825625"/>
            <a:ext cx="5942537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139132-B65C-ED4F-9F8A-682380366607}"/>
              </a:ext>
            </a:extLst>
          </p:cNvPr>
          <p:cNvCxnSpPr>
            <a:cxnSpLocks/>
          </p:cNvCxnSpPr>
          <p:nvPr/>
        </p:nvCxnSpPr>
        <p:spPr>
          <a:xfrm flipH="1">
            <a:off x="6331789" y="564598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3FA4CB-EDCD-98C5-8DBB-7781633036C2}"/>
              </a:ext>
            </a:extLst>
          </p:cNvPr>
          <p:cNvSpPr/>
          <p:nvPr/>
        </p:nvSpPr>
        <p:spPr>
          <a:xfrm>
            <a:off x="3510951" y="3243532"/>
            <a:ext cx="776377" cy="176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0477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DB74-A11D-526A-A0A1-FF8964BB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Clean-Up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454-D2D7-52A8-CD75-3522A83F9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90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435C9-5785-3D73-F476-E4EF8BBFE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" y="83088"/>
            <a:ext cx="11999883" cy="677491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D82671-2052-B22D-933D-A89582AE3ED6}"/>
              </a:ext>
            </a:extLst>
          </p:cNvPr>
          <p:cNvCxnSpPr>
            <a:cxnSpLocks/>
          </p:cNvCxnSpPr>
          <p:nvPr/>
        </p:nvCxnSpPr>
        <p:spPr>
          <a:xfrm flipH="1">
            <a:off x="5717874" y="420106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19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4B55-B8D9-3C44-230A-FA5804FC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D96233-7E59-1F01-9685-20F512E46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0565"/>
            <a:ext cx="10515600" cy="214145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4494D6-D761-F102-E8AC-9E7828D95EEE}"/>
              </a:ext>
            </a:extLst>
          </p:cNvPr>
          <p:cNvCxnSpPr>
            <a:cxnSpLocks/>
          </p:cNvCxnSpPr>
          <p:nvPr/>
        </p:nvCxnSpPr>
        <p:spPr>
          <a:xfrm flipH="1">
            <a:off x="2320506" y="408460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562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559-9D83-F3F9-A40A-974277C7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3DFD21-C670-B5CA-D941-72677A44A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6447"/>
            <a:ext cx="10515600" cy="326969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59F046-2468-667D-CB88-9F9D13A639EF}"/>
              </a:ext>
            </a:extLst>
          </p:cNvPr>
          <p:cNvCxnSpPr>
            <a:cxnSpLocks/>
          </p:cNvCxnSpPr>
          <p:nvPr/>
        </p:nvCxnSpPr>
        <p:spPr>
          <a:xfrm flipH="1">
            <a:off x="10929668" y="373955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236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6C7F-6D20-4477-E0C4-8CEA333B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8E1FB40-92FC-594E-6774-BB0078C16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2072212"/>
            <a:ext cx="7449590" cy="385816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3FF8EC-1E8C-4DE9-93CE-BB2F0384C4B8}"/>
              </a:ext>
            </a:extLst>
          </p:cNvPr>
          <p:cNvCxnSpPr>
            <a:cxnSpLocks/>
          </p:cNvCxnSpPr>
          <p:nvPr/>
        </p:nvCxnSpPr>
        <p:spPr>
          <a:xfrm flipH="1">
            <a:off x="8471140" y="47833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4985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318E-0F89-700D-3458-B118D9EA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898805-4CCF-C215-4120-1A706E2F9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318"/>
            <a:ext cx="10515600" cy="190595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A71DC9-764A-00AE-F55D-6960D511E8C4}"/>
              </a:ext>
            </a:extLst>
          </p:cNvPr>
          <p:cNvCxnSpPr>
            <a:cxnSpLocks/>
          </p:cNvCxnSpPr>
          <p:nvPr/>
        </p:nvCxnSpPr>
        <p:spPr>
          <a:xfrm flipH="1">
            <a:off x="3510951" y="416224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9322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08AE-B53E-F719-FA97-2BF748D1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8946AA-A343-2D4A-A746-D23E453E8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2615213"/>
            <a:ext cx="8783276" cy="277216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CF415C-9945-B474-4489-2A2FB4EE63FD}"/>
              </a:ext>
            </a:extLst>
          </p:cNvPr>
          <p:cNvCxnSpPr>
            <a:cxnSpLocks/>
          </p:cNvCxnSpPr>
          <p:nvPr/>
        </p:nvCxnSpPr>
        <p:spPr>
          <a:xfrm flipH="1">
            <a:off x="6193766" y="317020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52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B6FD-976A-B886-EE4E-121F26EE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F018A3-01B1-0DEF-7297-390362A0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6" y="1825625"/>
            <a:ext cx="1001746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E1A5EF-75B8-133D-45C9-CA1A310FB522}"/>
              </a:ext>
            </a:extLst>
          </p:cNvPr>
          <p:cNvCxnSpPr>
            <a:cxnSpLocks/>
          </p:cNvCxnSpPr>
          <p:nvPr/>
        </p:nvCxnSpPr>
        <p:spPr>
          <a:xfrm flipV="1">
            <a:off x="8393502" y="2747514"/>
            <a:ext cx="0" cy="8755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6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00C8C27-686E-C901-E8E2-22EC0CA1D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5" y="186606"/>
            <a:ext cx="11858603" cy="667139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7139EF-A18A-2FA5-9F2E-7F282C1E1BC8}"/>
              </a:ext>
            </a:extLst>
          </p:cNvPr>
          <p:cNvCxnSpPr>
            <a:cxnSpLocks/>
          </p:cNvCxnSpPr>
          <p:nvPr/>
        </p:nvCxnSpPr>
        <p:spPr>
          <a:xfrm flipH="1">
            <a:off x="3345610" y="307963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92E2DA-FB33-4384-B5D7-81E007592A9C}"/>
              </a:ext>
            </a:extLst>
          </p:cNvPr>
          <p:cNvCxnSpPr>
            <a:cxnSpLocks/>
          </p:cNvCxnSpPr>
          <p:nvPr/>
        </p:nvCxnSpPr>
        <p:spPr>
          <a:xfrm flipH="1">
            <a:off x="956093" y="307963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5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951087-1CAC-FAAD-30A8-036572F7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3" y="143474"/>
            <a:ext cx="11851701" cy="658512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71234C-DB08-F426-4E3F-E8A9B778584B}"/>
              </a:ext>
            </a:extLst>
          </p:cNvPr>
          <p:cNvCxnSpPr>
            <a:cxnSpLocks/>
          </p:cNvCxnSpPr>
          <p:nvPr/>
        </p:nvCxnSpPr>
        <p:spPr>
          <a:xfrm flipH="1">
            <a:off x="4251384" y="525348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98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169088-01D9-6A9B-51D9-DFC318B5B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1" y="108967"/>
            <a:ext cx="12025379" cy="668864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D30FB-2844-3426-6F73-B426C11D6976}"/>
              </a:ext>
            </a:extLst>
          </p:cNvPr>
          <p:cNvSpPr/>
          <p:nvPr/>
        </p:nvSpPr>
        <p:spPr>
          <a:xfrm>
            <a:off x="2372264" y="2976113"/>
            <a:ext cx="4054415" cy="14923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77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173-DA8C-3CC9-2902-E7456D73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Bus and Targets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30EC-9E83-5656-A97D-A28D9907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97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4E84-5186-8B07-B7E1-5998F0D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Destination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329A-2714-988C-5B08-CFE099873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1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E742-03E1-4D76-84CA-25090CF2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CloudFormation Template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2AAF-1276-0827-C0D0-D5E43321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48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709C87-08FA-75BB-28EA-0FF0E04B6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0" y="134848"/>
            <a:ext cx="11906863" cy="6645514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3FC0A-67EA-BF5D-AB20-B9401D63CAA7}"/>
              </a:ext>
            </a:extLst>
          </p:cNvPr>
          <p:cNvCxnSpPr>
            <a:cxnSpLocks/>
          </p:cNvCxnSpPr>
          <p:nvPr/>
        </p:nvCxnSpPr>
        <p:spPr>
          <a:xfrm flipH="1">
            <a:off x="1266644" y="87126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069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72A60F1-8CFE-CA18-8E27-EBE72B87C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56"/>
            <a:ext cx="12192000" cy="488153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B38FB8-DC93-B202-E7EF-86D332BC1179}"/>
              </a:ext>
            </a:extLst>
          </p:cNvPr>
          <p:cNvCxnSpPr>
            <a:cxnSpLocks/>
          </p:cNvCxnSpPr>
          <p:nvPr/>
        </p:nvCxnSpPr>
        <p:spPr>
          <a:xfrm flipH="1">
            <a:off x="3155829" y="417518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5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7C30A-B902-8CB2-062F-3C0EDD58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84"/>
            <a:ext cx="12094234" cy="557217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4198D5-FA3A-CA3E-934D-12C971B40C9F}"/>
              </a:ext>
            </a:extLst>
          </p:cNvPr>
          <p:cNvCxnSpPr>
            <a:cxnSpLocks/>
          </p:cNvCxnSpPr>
          <p:nvPr/>
        </p:nvCxnSpPr>
        <p:spPr>
          <a:xfrm flipH="1">
            <a:off x="11920266" y="4710024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3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DA6662-F935-8AC4-4827-E38830FE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" y="143473"/>
            <a:ext cx="12025079" cy="65506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076130-83A7-77CC-8241-DD0DA8733C24}"/>
              </a:ext>
            </a:extLst>
          </p:cNvPr>
          <p:cNvSpPr/>
          <p:nvPr/>
        </p:nvSpPr>
        <p:spPr>
          <a:xfrm>
            <a:off x="6280030" y="3709358"/>
            <a:ext cx="1690777" cy="1380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ED0FB4-AC7F-29A5-7913-C513BCD6F32C}"/>
              </a:ext>
            </a:extLst>
          </p:cNvPr>
          <p:cNvSpPr/>
          <p:nvPr/>
        </p:nvSpPr>
        <p:spPr>
          <a:xfrm>
            <a:off x="6185137" y="5848710"/>
            <a:ext cx="1854681" cy="8453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4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20544-4BC1-8E67-9135-C2F9A17B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2" y="134847"/>
            <a:ext cx="11886976" cy="665414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A36AB0-E0D6-22CC-1F1D-9425A8850E03}"/>
              </a:ext>
            </a:extLst>
          </p:cNvPr>
          <p:cNvCxnSpPr>
            <a:cxnSpLocks/>
          </p:cNvCxnSpPr>
          <p:nvPr/>
        </p:nvCxnSpPr>
        <p:spPr>
          <a:xfrm flipH="1">
            <a:off x="1111369" y="536563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9EB262-8DF2-EFF9-0486-DB91F49D147B}"/>
              </a:ext>
            </a:extLst>
          </p:cNvPr>
          <p:cNvCxnSpPr>
            <a:cxnSpLocks/>
          </p:cNvCxnSpPr>
          <p:nvPr/>
        </p:nvCxnSpPr>
        <p:spPr>
          <a:xfrm flipH="1">
            <a:off x="11468818" y="443397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34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85CC7D-BFA8-5E1F-99DB-E2378A162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" y="126221"/>
            <a:ext cx="11986775" cy="666276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F33A13-3416-B6D0-43A5-234EA3EE13A8}"/>
              </a:ext>
            </a:extLst>
          </p:cNvPr>
          <p:cNvCxnSpPr>
            <a:cxnSpLocks/>
          </p:cNvCxnSpPr>
          <p:nvPr/>
        </p:nvCxnSpPr>
        <p:spPr>
          <a:xfrm flipH="1">
            <a:off x="5700622" y="219973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924908-E1EA-69F6-8E6B-B6D42857995B}"/>
              </a:ext>
            </a:extLst>
          </p:cNvPr>
          <p:cNvCxnSpPr>
            <a:cxnSpLocks/>
          </p:cNvCxnSpPr>
          <p:nvPr/>
        </p:nvCxnSpPr>
        <p:spPr>
          <a:xfrm flipH="1">
            <a:off x="5700622" y="422406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C15EB6-C6DC-06F3-3E46-5F48E364A46B}"/>
              </a:ext>
            </a:extLst>
          </p:cNvPr>
          <p:cNvCxnSpPr>
            <a:cxnSpLocks/>
          </p:cNvCxnSpPr>
          <p:nvPr/>
        </p:nvCxnSpPr>
        <p:spPr>
          <a:xfrm flipH="1">
            <a:off x="5700622" y="492856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D15AC8-4E47-2F01-78BD-21FCB944D88E}"/>
              </a:ext>
            </a:extLst>
          </p:cNvPr>
          <p:cNvCxnSpPr>
            <a:cxnSpLocks/>
          </p:cNvCxnSpPr>
          <p:nvPr/>
        </p:nvCxnSpPr>
        <p:spPr>
          <a:xfrm flipH="1">
            <a:off x="5700622" y="647843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63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B58C34-DFA7-0280-8138-73542BD20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0"/>
            <a:ext cx="12091988" cy="685800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26E11E-8BB6-297A-C0DA-9384057BAE08}"/>
              </a:ext>
            </a:extLst>
          </p:cNvPr>
          <p:cNvCxnSpPr>
            <a:cxnSpLocks/>
          </p:cNvCxnSpPr>
          <p:nvPr/>
        </p:nvCxnSpPr>
        <p:spPr>
          <a:xfrm flipH="1">
            <a:off x="1439172" y="322628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B09113-294A-BF5F-6B75-0C1DB32D5D31}"/>
              </a:ext>
            </a:extLst>
          </p:cNvPr>
          <p:cNvCxnSpPr>
            <a:cxnSpLocks/>
          </p:cNvCxnSpPr>
          <p:nvPr/>
        </p:nvCxnSpPr>
        <p:spPr>
          <a:xfrm flipH="1">
            <a:off x="5697746" y="658770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DE159A-6DEA-3081-F44D-CBD932B179EE}"/>
              </a:ext>
            </a:extLst>
          </p:cNvPr>
          <p:cNvCxnSpPr>
            <a:cxnSpLocks/>
          </p:cNvCxnSpPr>
          <p:nvPr/>
        </p:nvCxnSpPr>
        <p:spPr>
          <a:xfrm flipH="1">
            <a:off x="2030081" y="396240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9C84E-3880-7587-6F0F-1FAF8534C354}"/>
              </a:ext>
            </a:extLst>
          </p:cNvPr>
          <p:cNvCxnSpPr>
            <a:cxnSpLocks/>
          </p:cNvCxnSpPr>
          <p:nvPr/>
        </p:nvCxnSpPr>
        <p:spPr>
          <a:xfrm flipH="1">
            <a:off x="5697746" y="490843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C85C5F-A8CF-ADEE-DE26-8F23070D558B}"/>
              </a:ext>
            </a:extLst>
          </p:cNvPr>
          <p:cNvCxnSpPr>
            <a:cxnSpLocks/>
          </p:cNvCxnSpPr>
          <p:nvPr/>
        </p:nvCxnSpPr>
        <p:spPr>
          <a:xfrm flipH="1">
            <a:off x="5697746" y="568193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0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B8818B-B302-380C-805A-02CA523F7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5" y="126221"/>
            <a:ext cx="11796995" cy="6438480"/>
          </a:xfrm>
        </p:spPr>
      </p:pic>
    </p:spTree>
    <p:extLst>
      <p:ext uri="{BB962C8B-B14F-4D97-AF65-F5344CB8AC3E}">
        <p14:creationId xmlns:p14="http://schemas.microsoft.com/office/powerpoint/2010/main" val="6205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22148E-71D3-2EC8-89AB-F13D7E35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" y="500332"/>
            <a:ext cx="10808897" cy="57624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DB6508-928F-1EE3-5B1D-A05AFAB7CDA5}"/>
              </a:ext>
            </a:extLst>
          </p:cNvPr>
          <p:cNvCxnSpPr>
            <a:cxnSpLocks/>
          </p:cNvCxnSpPr>
          <p:nvPr/>
        </p:nvCxnSpPr>
        <p:spPr>
          <a:xfrm flipH="1">
            <a:off x="8358996" y="345919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22A8D-CC8F-4849-801A-082E0BA83F1E}"/>
              </a:ext>
            </a:extLst>
          </p:cNvPr>
          <p:cNvCxnSpPr>
            <a:cxnSpLocks/>
          </p:cNvCxnSpPr>
          <p:nvPr/>
        </p:nvCxnSpPr>
        <p:spPr>
          <a:xfrm flipH="1">
            <a:off x="8442384" y="1972574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77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6445A-2BD1-ED76-8FE2-8BE3F6008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" y="152100"/>
            <a:ext cx="12013878" cy="658512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430AF4-04AA-CF04-4578-C11A3D15C1E0}"/>
              </a:ext>
            </a:extLst>
          </p:cNvPr>
          <p:cNvCxnSpPr>
            <a:cxnSpLocks/>
          </p:cNvCxnSpPr>
          <p:nvPr/>
        </p:nvCxnSpPr>
        <p:spPr>
          <a:xfrm flipH="1">
            <a:off x="559278" y="289847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F4973-33BF-1C6C-B562-C21AC4344FEF}"/>
              </a:ext>
            </a:extLst>
          </p:cNvPr>
          <p:cNvCxnSpPr>
            <a:cxnSpLocks/>
          </p:cNvCxnSpPr>
          <p:nvPr/>
        </p:nvCxnSpPr>
        <p:spPr>
          <a:xfrm flipH="1">
            <a:off x="11523451" y="445985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622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3565BFF-FE55-832A-A940-BAE6C39B0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" y="108968"/>
            <a:ext cx="12029907" cy="674903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EF3A16-A778-32D2-7D82-1A3695775FAA}"/>
              </a:ext>
            </a:extLst>
          </p:cNvPr>
          <p:cNvCxnSpPr>
            <a:cxnSpLocks/>
          </p:cNvCxnSpPr>
          <p:nvPr/>
        </p:nvCxnSpPr>
        <p:spPr>
          <a:xfrm flipH="1">
            <a:off x="7408651" y="302787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735534-B966-2EC5-BF7E-B5A762AAEE21}"/>
              </a:ext>
            </a:extLst>
          </p:cNvPr>
          <p:cNvCxnSpPr>
            <a:cxnSpLocks/>
          </p:cNvCxnSpPr>
          <p:nvPr/>
        </p:nvCxnSpPr>
        <p:spPr>
          <a:xfrm flipH="1">
            <a:off x="7408651" y="368060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DEB04C-490C-ACF3-B3A9-A985D702AC49}"/>
              </a:ext>
            </a:extLst>
          </p:cNvPr>
          <p:cNvCxnSpPr>
            <a:cxnSpLocks/>
          </p:cNvCxnSpPr>
          <p:nvPr/>
        </p:nvCxnSpPr>
        <p:spPr>
          <a:xfrm flipH="1">
            <a:off x="7408651" y="437646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69F1E4-0C1A-2851-D3BE-6028C550FFA2}"/>
              </a:ext>
            </a:extLst>
          </p:cNvPr>
          <p:cNvCxnSpPr>
            <a:cxnSpLocks/>
          </p:cNvCxnSpPr>
          <p:nvPr/>
        </p:nvCxnSpPr>
        <p:spPr>
          <a:xfrm flipH="1">
            <a:off x="7408651" y="656470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85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D167B16-D038-CE66-2809-A1B03306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2"/>
            <a:ext cx="12059728" cy="663688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38DA3A-3172-EEAF-1A59-D6A9B172C07A}"/>
              </a:ext>
            </a:extLst>
          </p:cNvPr>
          <p:cNvCxnSpPr>
            <a:cxnSpLocks/>
          </p:cNvCxnSpPr>
          <p:nvPr/>
        </p:nvCxnSpPr>
        <p:spPr>
          <a:xfrm flipH="1">
            <a:off x="7296508" y="125945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0E4D13-B23E-1DA9-16F7-8F0030CD7ADF}"/>
              </a:ext>
            </a:extLst>
          </p:cNvPr>
          <p:cNvCxnSpPr>
            <a:cxnSpLocks/>
          </p:cNvCxnSpPr>
          <p:nvPr/>
        </p:nvCxnSpPr>
        <p:spPr>
          <a:xfrm flipH="1">
            <a:off x="3949459" y="3554084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59194E-BAB3-BEF3-CDD9-F36D49052F38}"/>
              </a:ext>
            </a:extLst>
          </p:cNvPr>
          <p:cNvCxnSpPr>
            <a:cxnSpLocks/>
          </p:cNvCxnSpPr>
          <p:nvPr/>
        </p:nvCxnSpPr>
        <p:spPr>
          <a:xfrm flipH="1">
            <a:off x="7296508" y="645256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286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D9D2672-C5BE-41D5-F9D8-7E7DAF9BC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" y="83089"/>
            <a:ext cx="12027444" cy="670590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C66684-026A-57A8-C31A-417CEEA70C21}"/>
              </a:ext>
            </a:extLst>
          </p:cNvPr>
          <p:cNvCxnSpPr>
            <a:cxnSpLocks/>
          </p:cNvCxnSpPr>
          <p:nvPr/>
        </p:nvCxnSpPr>
        <p:spPr>
          <a:xfrm flipH="1">
            <a:off x="3802810" y="335567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D97DA8-2E24-257D-DF07-DF4192458D5B}"/>
              </a:ext>
            </a:extLst>
          </p:cNvPr>
          <p:cNvCxnSpPr>
            <a:cxnSpLocks/>
          </p:cNvCxnSpPr>
          <p:nvPr/>
        </p:nvCxnSpPr>
        <p:spPr>
          <a:xfrm flipH="1">
            <a:off x="5214666" y="544902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EF1A92-D4E4-64C1-A885-FD3D3EEF9E5F}"/>
              </a:ext>
            </a:extLst>
          </p:cNvPr>
          <p:cNvCxnSpPr>
            <a:cxnSpLocks/>
          </p:cNvCxnSpPr>
          <p:nvPr/>
        </p:nvCxnSpPr>
        <p:spPr>
          <a:xfrm flipH="1">
            <a:off x="7368395" y="464388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DEDBBE-CB97-D1F7-6543-6ACC8A0E95A9}"/>
              </a:ext>
            </a:extLst>
          </p:cNvPr>
          <p:cNvCxnSpPr>
            <a:cxnSpLocks/>
          </p:cNvCxnSpPr>
          <p:nvPr/>
        </p:nvCxnSpPr>
        <p:spPr>
          <a:xfrm flipH="1">
            <a:off x="3155829" y="417518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0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898D14-9471-28C2-52C9-9B48CA4FF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" y="38819"/>
            <a:ext cx="11959720" cy="675017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DDD608-C125-9852-8673-B1D9DA44EF1E}"/>
              </a:ext>
            </a:extLst>
          </p:cNvPr>
          <p:cNvCxnSpPr>
            <a:cxnSpLocks/>
          </p:cNvCxnSpPr>
          <p:nvPr/>
        </p:nvCxnSpPr>
        <p:spPr>
          <a:xfrm flipH="1">
            <a:off x="4518803" y="514997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1245D5-7A2E-8F73-8620-FF0781420497}"/>
              </a:ext>
            </a:extLst>
          </p:cNvPr>
          <p:cNvCxnSpPr>
            <a:cxnSpLocks/>
          </p:cNvCxnSpPr>
          <p:nvPr/>
        </p:nvCxnSpPr>
        <p:spPr>
          <a:xfrm flipH="1">
            <a:off x="7408652" y="649569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7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6CFA6E-82FA-AA90-48C4-26EB5331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" y="83089"/>
            <a:ext cx="11979591" cy="666276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08CFD-1D6E-0FD0-20F7-46283E05D9DA}"/>
              </a:ext>
            </a:extLst>
          </p:cNvPr>
          <p:cNvCxnSpPr>
            <a:cxnSpLocks/>
          </p:cNvCxnSpPr>
          <p:nvPr/>
        </p:nvCxnSpPr>
        <p:spPr>
          <a:xfrm flipH="1">
            <a:off x="7417278" y="640080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412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1C2E64-AC17-669A-41B3-76CB69F49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" y="134848"/>
            <a:ext cx="11886028" cy="631771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B4D1B-5094-7BD6-F250-A56DB861A74C}"/>
              </a:ext>
            </a:extLst>
          </p:cNvPr>
          <p:cNvCxnSpPr>
            <a:cxnSpLocks/>
          </p:cNvCxnSpPr>
          <p:nvPr/>
        </p:nvCxnSpPr>
        <p:spPr>
          <a:xfrm flipH="1">
            <a:off x="6520131" y="92302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8FE159-C952-A3A7-EAB2-8ACD8DA4C057}"/>
              </a:ext>
            </a:extLst>
          </p:cNvPr>
          <p:cNvCxnSpPr>
            <a:cxnSpLocks/>
          </p:cNvCxnSpPr>
          <p:nvPr/>
        </p:nvCxnSpPr>
        <p:spPr>
          <a:xfrm flipH="1">
            <a:off x="6520131" y="144636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A787F4-5439-4FB7-93C3-56ACBF4861F0}"/>
              </a:ext>
            </a:extLst>
          </p:cNvPr>
          <p:cNvCxnSpPr>
            <a:cxnSpLocks/>
          </p:cNvCxnSpPr>
          <p:nvPr/>
        </p:nvCxnSpPr>
        <p:spPr>
          <a:xfrm flipH="1">
            <a:off x="6520131" y="200420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2E31FE-E9BC-90A9-8312-C441FEAD576B}"/>
              </a:ext>
            </a:extLst>
          </p:cNvPr>
          <p:cNvCxnSpPr>
            <a:cxnSpLocks/>
          </p:cNvCxnSpPr>
          <p:nvPr/>
        </p:nvCxnSpPr>
        <p:spPr>
          <a:xfrm flipH="1">
            <a:off x="6096000" y="256204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0CAE73-97EF-592D-52B9-821C722971E8}"/>
              </a:ext>
            </a:extLst>
          </p:cNvPr>
          <p:cNvCxnSpPr>
            <a:cxnSpLocks/>
          </p:cNvCxnSpPr>
          <p:nvPr/>
        </p:nvCxnSpPr>
        <p:spPr>
          <a:xfrm flipH="1">
            <a:off x="5706372" y="617363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843AB05-882C-F9E4-D97B-5B659660FF4B}"/>
              </a:ext>
            </a:extLst>
          </p:cNvPr>
          <p:cNvSpPr/>
          <p:nvPr/>
        </p:nvSpPr>
        <p:spPr>
          <a:xfrm>
            <a:off x="2346385" y="267419"/>
            <a:ext cx="1690777" cy="1380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176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0906195-F845-1740-F227-72902AC6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" y="65837"/>
            <a:ext cx="12016372" cy="665414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80AFA-F571-8034-A22E-32B09B60E679}"/>
              </a:ext>
            </a:extLst>
          </p:cNvPr>
          <p:cNvCxnSpPr>
            <a:cxnSpLocks/>
          </p:cNvCxnSpPr>
          <p:nvPr/>
        </p:nvCxnSpPr>
        <p:spPr>
          <a:xfrm flipH="1">
            <a:off x="4336211" y="406304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1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427A46-37D4-6A9C-5924-D3CDA584E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6" y="108967"/>
            <a:ext cx="11969522" cy="663688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2C00B5-3BAF-992D-96C3-76F561FEE4A2}"/>
              </a:ext>
            </a:extLst>
          </p:cNvPr>
          <p:cNvCxnSpPr>
            <a:cxnSpLocks/>
          </p:cNvCxnSpPr>
          <p:nvPr/>
        </p:nvCxnSpPr>
        <p:spPr>
          <a:xfrm flipH="1">
            <a:off x="3956649" y="527936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7E90D1-04BA-3952-E400-1BBCB23CA5C5}"/>
              </a:ext>
            </a:extLst>
          </p:cNvPr>
          <p:cNvCxnSpPr>
            <a:cxnSpLocks/>
          </p:cNvCxnSpPr>
          <p:nvPr/>
        </p:nvCxnSpPr>
        <p:spPr>
          <a:xfrm flipH="1">
            <a:off x="773502" y="298474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8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A0832-B730-AB81-8537-F51F57D0F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" y="-1"/>
            <a:ext cx="12010336" cy="678898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91935D-2226-A340-971C-3450A1C40905}"/>
              </a:ext>
            </a:extLst>
          </p:cNvPr>
          <p:cNvCxnSpPr>
            <a:cxnSpLocks/>
          </p:cNvCxnSpPr>
          <p:nvPr/>
        </p:nvCxnSpPr>
        <p:spPr>
          <a:xfrm flipH="1">
            <a:off x="7605623" y="497744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1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EEAF-C7C6-F67E-5025-ADC36CEC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1D8D81-0F3A-324C-D9E4-336C20BB3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0" y="1825625"/>
            <a:ext cx="885017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311E7C-7C87-A3BA-E3A8-0F1163601198}"/>
              </a:ext>
            </a:extLst>
          </p:cNvPr>
          <p:cNvCxnSpPr>
            <a:cxnSpLocks/>
          </p:cNvCxnSpPr>
          <p:nvPr/>
        </p:nvCxnSpPr>
        <p:spPr>
          <a:xfrm flipH="1">
            <a:off x="2242868" y="342900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1B67BE-8087-6F3B-0A56-C709A49607AA}"/>
              </a:ext>
            </a:extLst>
          </p:cNvPr>
          <p:cNvCxnSpPr>
            <a:cxnSpLocks/>
          </p:cNvCxnSpPr>
          <p:nvPr/>
        </p:nvCxnSpPr>
        <p:spPr>
          <a:xfrm flipH="1">
            <a:off x="10067026" y="453749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07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1370-49DD-34BE-8BA1-1D21E0FD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E09E-B3E8-4E7C-74BE-E1DC8C14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06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FD161A-A23E-4C8A-72B1-09CCAE92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1" y="0"/>
            <a:ext cx="11883258" cy="651611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776FB8-AD8E-C029-45F9-593499B4DE01}"/>
              </a:ext>
            </a:extLst>
          </p:cNvPr>
          <p:cNvCxnSpPr>
            <a:cxnSpLocks/>
          </p:cNvCxnSpPr>
          <p:nvPr/>
        </p:nvCxnSpPr>
        <p:spPr>
          <a:xfrm flipH="1">
            <a:off x="618226" y="278633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C74265-C261-8CFE-BD5F-299EE9113B47}"/>
              </a:ext>
            </a:extLst>
          </p:cNvPr>
          <p:cNvCxnSpPr>
            <a:cxnSpLocks/>
          </p:cNvCxnSpPr>
          <p:nvPr/>
        </p:nvCxnSpPr>
        <p:spPr>
          <a:xfrm flipH="1">
            <a:off x="11446719" y="422694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46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6CF2CA-0826-BBEE-87CB-98B314519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" y="65836"/>
            <a:ext cx="11974672" cy="67145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EFBA05-2A04-5AA6-BB5F-75975E10691E}"/>
              </a:ext>
            </a:extLst>
          </p:cNvPr>
          <p:cNvCxnSpPr>
            <a:cxnSpLocks/>
          </p:cNvCxnSpPr>
          <p:nvPr/>
        </p:nvCxnSpPr>
        <p:spPr>
          <a:xfrm flipH="1">
            <a:off x="7355456" y="253616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6F1970-7994-A151-101B-C845D28EAE2C}"/>
              </a:ext>
            </a:extLst>
          </p:cNvPr>
          <p:cNvCxnSpPr>
            <a:cxnSpLocks/>
          </p:cNvCxnSpPr>
          <p:nvPr/>
        </p:nvCxnSpPr>
        <p:spPr>
          <a:xfrm flipH="1">
            <a:off x="7355456" y="320615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44066B-803B-841B-55BF-9BA1F981044B}"/>
              </a:ext>
            </a:extLst>
          </p:cNvPr>
          <p:cNvCxnSpPr>
            <a:cxnSpLocks/>
          </p:cNvCxnSpPr>
          <p:nvPr/>
        </p:nvCxnSpPr>
        <p:spPr>
          <a:xfrm flipH="1">
            <a:off x="7355456" y="385025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C4B7C8-46EB-3AAE-E8ED-B59815BF2904}"/>
              </a:ext>
            </a:extLst>
          </p:cNvPr>
          <p:cNvCxnSpPr>
            <a:cxnSpLocks/>
          </p:cNvCxnSpPr>
          <p:nvPr/>
        </p:nvCxnSpPr>
        <p:spPr>
          <a:xfrm flipH="1">
            <a:off x="7355456" y="481354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E88EB4-6239-9541-CECD-686DC58DF816}"/>
              </a:ext>
            </a:extLst>
          </p:cNvPr>
          <p:cNvCxnSpPr>
            <a:cxnSpLocks/>
          </p:cNvCxnSpPr>
          <p:nvPr/>
        </p:nvCxnSpPr>
        <p:spPr>
          <a:xfrm flipH="1">
            <a:off x="7430219" y="6492815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631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28EC59F-8462-9A19-49C7-D1A0EE097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" y="108969"/>
            <a:ext cx="11996626" cy="656787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A8CE18-4EAF-4D47-ADA9-C49915E93519}"/>
              </a:ext>
            </a:extLst>
          </p:cNvPr>
          <p:cNvCxnSpPr>
            <a:cxnSpLocks/>
          </p:cNvCxnSpPr>
          <p:nvPr/>
        </p:nvCxnSpPr>
        <p:spPr>
          <a:xfrm flipH="1">
            <a:off x="4733027" y="293298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AC6437-4A46-3C55-2F04-69A181CEB7D6}"/>
              </a:ext>
            </a:extLst>
          </p:cNvPr>
          <p:cNvCxnSpPr>
            <a:cxnSpLocks/>
          </p:cNvCxnSpPr>
          <p:nvPr/>
        </p:nvCxnSpPr>
        <p:spPr>
          <a:xfrm flipH="1">
            <a:off x="7381335" y="641805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FFA91B9-5454-5D15-5DAC-478169DF7AEA}"/>
              </a:ext>
            </a:extLst>
          </p:cNvPr>
          <p:cNvSpPr/>
          <p:nvPr/>
        </p:nvSpPr>
        <p:spPr>
          <a:xfrm>
            <a:off x="2803585" y="3429000"/>
            <a:ext cx="4433977" cy="6254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357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3448D4-8C29-D1A5-6B31-3D8022F60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" y="74463"/>
            <a:ext cx="12037358" cy="6438480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4B448D-BE72-414E-F687-7CB86CC3886F}"/>
              </a:ext>
            </a:extLst>
          </p:cNvPr>
          <p:cNvCxnSpPr>
            <a:cxnSpLocks/>
          </p:cNvCxnSpPr>
          <p:nvPr/>
        </p:nvCxnSpPr>
        <p:spPr>
          <a:xfrm flipH="1">
            <a:off x="3223404" y="397677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891D50-45B9-81FB-14F0-2970FC946DE7}"/>
              </a:ext>
            </a:extLst>
          </p:cNvPr>
          <p:cNvCxnSpPr>
            <a:cxnSpLocks/>
          </p:cNvCxnSpPr>
          <p:nvPr/>
        </p:nvCxnSpPr>
        <p:spPr>
          <a:xfrm flipH="1">
            <a:off x="7335328" y="457775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8EAC47-AF91-950E-962F-D74BFD568776}"/>
              </a:ext>
            </a:extLst>
          </p:cNvPr>
          <p:cNvCxnSpPr>
            <a:cxnSpLocks/>
          </p:cNvCxnSpPr>
          <p:nvPr/>
        </p:nvCxnSpPr>
        <p:spPr>
          <a:xfrm flipH="1">
            <a:off x="7435970" y="628290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77A58-517F-74FB-BBA6-59704FE0A96F}"/>
              </a:ext>
            </a:extLst>
          </p:cNvPr>
          <p:cNvCxnSpPr>
            <a:cxnSpLocks/>
          </p:cNvCxnSpPr>
          <p:nvPr/>
        </p:nvCxnSpPr>
        <p:spPr>
          <a:xfrm flipH="1">
            <a:off x="7335328" y="5063706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650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Teams&#10;&#10;Description automatically generated">
            <a:extLst>
              <a:ext uri="{FF2B5EF4-FFF2-40B4-BE49-F238E27FC236}">
                <a16:creationId xmlns:a16="http://schemas.microsoft.com/office/drawing/2014/main" id="{2585A6C7-E044-B99E-0F28-A9A3CFC5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0" y="69011"/>
            <a:ext cx="11956211" cy="665096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F732B6-1335-E894-9F01-2B352D85428B}"/>
              </a:ext>
            </a:extLst>
          </p:cNvPr>
          <p:cNvCxnSpPr>
            <a:cxnSpLocks/>
          </p:cNvCxnSpPr>
          <p:nvPr/>
        </p:nvCxnSpPr>
        <p:spPr>
          <a:xfrm flipH="1">
            <a:off x="3749615" y="464963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9BEC58-0699-1266-2E65-056B6BD1F1D2}"/>
              </a:ext>
            </a:extLst>
          </p:cNvPr>
          <p:cNvCxnSpPr>
            <a:cxnSpLocks/>
          </p:cNvCxnSpPr>
          <p:nvPr/>
        </p:nvCxnSpPr>
        <p:spPr>
          <a:xfrm flipH="1">
            <a:off x="894272" y="296748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08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957180A-C79F-74AB-737B-931ED10C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" y="83089"/>
            <a:ext cx="12017575" cy="671452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1648A8-FAC5-89B6-50BD-717D689F8FC3}"/>
              </a:ext>
            </a:extLst>
          </p:cNvPr>
          <p:cNvCxnSpPr>
            <a:cxnSpLocks/>
          </p:cNvCxnSpPr>
          <p:nvPr/>
        </p:nvCxnSpPr>
        <p:spPr>
          <a:xfrm flipH="1">
            <a:off x="4129177" y="534837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24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362-814A-11E7-C755-BF98791A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SaaS Partners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9C82-4982-2199-326F-480D4DC04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300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850F-68A0-0647-35F9-565EB141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012A971-F948-FEB0-8A6E-0A54CCE41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00" y="1825625"/>
            <a:ext cx="876659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70D7E7-6D68-39BE-606B-AD6476E09840}"/>
              </a:ext>
            </a:extLst>
          </p:cNvPr>
          <p:cNvCxnSpPr>
            <a:cxnSpLocks/>
          </p:cNvCxnSpPr>
          <p:nvPr/>
        </p:nvCxnSpPr>
        <p:spPr>
          <a:xfrm flipH="1">
            <a:off x="6021238" y="574087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99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69F3-BCD6-A0D0-A626-FA75D59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223E8B-BB23-58D4-8DDE-549027B0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17" y="1825625"/>
            <a:ext cx="8666565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D3CC4-A4AA-951C-90FA-DC4A847132B3}"/>
              </a:ext>
            </a:extLst>
          </p:cNvPr>
          <p:cNvCxnSpPr>
            <a:cxnSpLocks/>
          </p:cNvCxnSpPr>
          <p:nvPr/>
        </p:nvCxnSpPr>
        <p:spPr>
          <a:xfrm flipH="1">
            <a:off x="7427344" y="434340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B3F004-2D45-897D-9D0C-6730CF6DD527}"/>
              </a:ext>
            </a:extLst>
          </p:cNvPr>
          <p:cNvCxnSpPr>
            <a:cxnSpLocks/>
          </p:cNvCxnSpPr>
          <p:nvPr/>
        </p:nvCxnSpPr>
        <p:spPr>
          <a:xfrm flipH="1">
            <a:off x="7427344" y="466257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AC6B91-220A-7C44-4E82-F098F899BACE}"/>
              </a:ext>
            </a:extLst>
          </p:cNvPr>
          <p:cNvCxnSpPr>
            <a:cxnSpLocks/>
          </p:cNvCxnSpPr>
          <p:nvPr/>
        </p:nvCxnSpPr>
        <p:spPr>
          <a:xfrm flipH="1">
            <a:off x="7427344" y="50162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11E00B-102C-1AA5-9A6A-A8CBE635AEB6}"/>
              </a:ext>
            </a:extLst>
          </p:cNvPr>
          <p:cNvSpPr/>
          <p:nvPr/>
        </p:nvSpPr>
        <p:spPr>
          <a:xfrm>
            <a:off x="4830792" y="3301760"/>
            <a:ext cx="1061050" cy="905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81B50-4751-2B9E-B7F8-AA80EB7C9A8D}"/>
              </a:ext>
            </a:extLst>
          </p:cNvPr>
          <p:cNvSpPr/>
          <p:nvPr/>
        </p:nvSpPr>
        <p:spPr>
          <a:xfrm>
            <a:off x="4830792" y="3652568"/>
            <a:ext cx="1061050" cy="905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A807A4-2EFE-F639-E4AB-ED51E71354A6}"/>
              </a:ext>
            </a:extLst>
          </p:cNvPr>
          <p:cNvSpPr/>
          <p:nvPr/>
        </p:nvSpPr>
        <p:spPr>
          <a:xfrm>
            <a:off x="4830791" y="3966713"/>
            <a:ext cx="1673525" cy="905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7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DC75-BC75-3EBD-BF53-95074524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7501EB-5284-1443-C733-8299DFBFC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96" y="1825625"/>
            <a:ext cx="8775807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D5191-BFB2-B209-FDA5-56FEF1E4D9D9}"/>
              </a:ext>
            </a:extLst>
          </p:cNvPr>
          <p:cNvCxnSpPr>
            <a:cxnSpLocks/>
          </p:cNvCxnSpPr>
          <p:nvPr/>
        </p:nvCxnSpPr>
        <p:spPr>
          <a:xfrm flipH="1">
            <a:off x="4822166" y="238951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DF2DC1-538C-5ED2-253A-0573AB43B29F}"/>
              </a:ext>
            </a:extLst>
          </p:cNvPr>
          <p:cNvCxnSpPr>
            <a:cxnSpLocks/>
          </p:cNvCxnSpPr>
          <p:nvPr/>
        </p:nvCxnSpPr>
        <p:spPr>
          <a:xfrm flipH="1">
            <a:off x="5771071" y="592634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81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93D1-54BE-5EEA-FFD4-1EA268D1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26BADAB-DB30-823C-A008-E426BF2C8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55" y="1825625"/>
            <a:ext cx="873908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196A30-1AB0-6D1F-5501-1B80F42A491C}"/>
              </a:ext>
            </a:extLst>
          </p:cNvPr>
          <p:cNvCxnSpPr>
            <a:cxnSpLocks/>
          </p:cNvCxnSpPr>
          <p:nvPr/>
        </p:nvCxnSpPr>
        <p:spPr>
          <a:xfrm flipH="1">
            <a:off x="5857337" y="483510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7DCF764-AA68-3ABD-7A5A-008DCD7BD899}"/>
              </a:ext>
            </a:extLst>
          </p:cNvPr>
          <p:cNvSpPr/>
          <p:nvPr/>
        </p:nvSpPr>
        <p:spPr>
          <a:xfrm>
            <a:off x="3355675" y="5751662"/>
            <a:ext cx="1061050" cy="905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5BC2E1-F457-B1C1-8A5A-38A129BCAD5D}"/>
              </a:ext>
            </a:extLst>
          </p:cNvPr>
          <p:cNvCxnSpPr>
            <a:cxnSpLocks/>
          </p:cNvCxnSpPr>
          <p:nvPr/>
        </p:nvCxnSpPr>
        <p:spPr>
          <a:xfrm flipH="1">
            <a:off x="5857337" y="600542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01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9C94-52D0-08F0-D1D4-EF3B50E6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1C661A-3CD4-6333-422D-8761D24E0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93" y="1825625"/>
            <a:ext cx="8840814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26DF6-2064-A354-1961-E32A37582B19}"/>
              </a:ext>
            </a:extLst>
          </p:cNvPr>
          <p:cNvSpPr/>
          <p:nvPr/>
        </p:nvSpPr>
        <p:spPr>
          <a:xfrm>
            <a:off x="3295290" y="2223458"/>
            <a:ext cx="1061050" cy="905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768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3787-28BF-B5C5-02A8-D2A1BA93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72935C-6980-11CE-2CB5-CAB9E238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31" y="1825625"/>
            <a:ext cx="9051537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AE6381-356E-AF49-62C3-5DA0498DC6EA}"/>
              </a:ext>
            </a:extLst>
          </p:cNvPr>
          <p:cNvCxnSpPr>
            <a:cxnSpLocks/>
          </p:cNvCxnSpPr>
          <p:nvPr/>
        </p:nvCxnSpPr>
        <p:spPr>
          <a:xfrm flipH="1">
            <a:off x="2406771" y="510252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64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431E-5F08-6970-F6E4-D918C716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262401-A3E5-7E05-3AA9-73B3D630A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94" y="1825625"/>
            <a:ext cx="902221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6B2D61-D042-69E9-4FBE-78133742748D}"/>
              </a:ext>
            </a:extLst>
          </p:cNvPr>
          <p:cNvCxnSpPr>
            <a:cxnSpLocks/>
          </p:cNvCxnSpPr>
          <p:nvPr/>
        </p:nvCxnSpPr>
        <p:spPr>
          <a:xfrm flipH="1">
            <a:off x="5822831" y="427439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44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CAB4-D796-1C00-CC84-0B2711F2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470FBD-0AA1-7EE5-B9FA-11A5325C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6" y="1825625"/>
            <a:ext cx="900276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F420DA-FB94-BE0F-F57F-40AB22F86570}"/>
              </a:ext>
            </a:extLst>
          </p:cNvPr>
          <p:cNvCxnSpPr>
            <a:cxnSpLocks/>
          </p:cNvCxnSpPr>
          <p:nvPr/>
        </p:nvCxnSpPr>
        <p:spPr>
          <a:xfrm flipH="1">
            <a:off x="5210356" y="425713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69C394-B092-0F39-FB01-EE59F66F3393}"/>
              </a:ext>
            </a:extLst>
          </p:cNvPr>
          <p:cNvCxnSpPr>
            <a:cxnSpLocks/>
          </p:cNvCxnSpPr>
          <p:nvPr/>
        </p:nvCxnSpPr>
        <p:spPr>
          <a:xfrm flipH="1">
            <a:off x="1932318" y="366191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A7F983-32CC-652A-A521-DEEB000BE352}"/>
              </a:ext>
            </a:extLst>
          </p:cNvPr>
          <p:cNvCxnSpPr>
            <a:cxnSpLocks/>
          </p:cNvCxnSpPr>
          <p:nvPr/>
        </p:nvCxnSpPr>
        <p:spPr>
          <a:xfrm flipH="1">
            <a:off x="10167669" y="467695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8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FAB9-2ED0-111A-D00A-A1545098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A82C05-7A6A-38F3-E313-87732BFF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19" y="1825625"/>
            <a:ext cx="911076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EF3214-0393-C1A1-3E05-9979D545EAD9}"/>
              </a:ext>
            </a:extLst>
          </p:cNvPr>
          <p:cNvCxnSpPr>
            <a:cxnSpLocks/>
          </p:cNvCxnSpPr>
          <p:nvPr/>
        </p:nvCxnSpPr>
        <p:spPr>
          <a:xfrm flipH="1">
            <a:off x="7073661" y="371367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275AC5-98EA-8F6A-830C-3AD45095F21C}"/>
              </a:ext>
            </a:extLst>
          </p:cNvPr>
          <p:cNvCxnSpPr>
            <a:cxnSpLocks/>
          </p:cNvCxnSpPr>
          <p:nvPr/>
        </p:nvCxnSpPr>
        <p:spPr>
          <a:xfrm flipH="1">
            <a:off x="7073661" y="454180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09F51-D04B-FAA2-CD0A-8E63E8FAD36E}"/>
              </a:ext>
            </a:extLst>
          </p:cNvPr>
          <p:cNvCxnSpPr>
            <a:cxnSpLocks/>
          </p:cNvCxnSpPr>
          <p:nvPr/>
        </p:nvCxnSpPr>
        <p:spPr>
          <a:xfrm flipH="1">
            <a:off x="7142673" y="59910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5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D43A-ADE0-1A74-22BE-B450BDB6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7B017C-CB7D-81BF-19DF-28754E7D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64" y="1825625"/>
            <a:ext cx="733847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C869C3-1294-CCBD-A244-D7F72C7BA7D5}"/>
              </a:ext>
            </a:extLst>
          </p:cNvPr>
          <p:cNvCxnSpPr>
            <a:cxnSpLocks/>
          </p:cNvCxnSpPr>
          <p:nvPr/>
        </p:nvCxnSpPr>
        <p:spPr>
          <a:xfrm flipH="1">
            <a:off x="4865299" y="309257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C3F873-9B48-D4E7-BA4F-7DFC540E5343}"/>
              </a:ext>
            </a:extLst>
          </p:cNvPr>
          <p:cNvCxnSpPr>
            <a:cxnSpLocks/>
          </p:cNvCxnSpPr>
          <p:nvPr/>
        </p:nvCxnSpPr>
        <p:spPr>
          <a:xfrm flipH="1">
            <a:off x="5578415" y="421400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07E009-1B76-F48C-2AC2-21DB9CDC19C0}"/>
              </a:ext>
            </a:extLst>
          </p:cNvPr>
          <p:cNvCxnSpPr>
            <a:cxnSpLocks/>
          </p:cNvCxnSpPr>
          <p:nvPr/>
        </p:nvCxnSpPr>
        <p:spPr>
          <a:xfrm flipH="1">
            <a:off x="6280031" y="594791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23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5F97-417D-C355-1B33-DEE84F5D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9D6FC7-5EF4-5223-7DCB-8F5B7D759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74" y="1825625"/>
            <a:ext cx="904945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3C5FF8-9F2E-5EA1-FEA1-F390D7EEA20D}"/>
              </a:ext>
            </a:extLst>
          </p:cNvPr>
          <p:cNvCxnSpPr>
            <a:cxnSpLocks/>
          </p:cNvCxnSpPr>
          <p:nvPr/>
        </p:nvCxnSpPr>
        <p:spPr>
          <a:xfrm flipH="1">
            <a:off x="3864635" y="432614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B2FA90-1D1D-6C06-49F5-FB6E819FCFEB}"/>
              </a:ext>
            </a:extLst>
          </p:cNvPr>
          <p:cNvCxnSpPr>
            <a:cxnSpLocks/>
          </p:cNvCxnSpPr>
          <p:nvPr/>
        </p:nvCxnSpPr>
        <p:spPr>
          <a:xfrm flipH="1">
            <a:off x="7004650" y="473159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5D9EBC-00E8-CE7B-9F74-FFAE072B657B}"/>
              </a:ext>
            </a:extLst>
          </p:cNvPr>
          <p:cNvCxnSpPr>
            <a:cxnSpLocks/>
          </p:cNvCxnSpPr>
          <p:nvPr/>
        </p:nvCxnSpPr>
        <p:spPr>
          <a:xfrm flipH="1">
            <a:off x="7044907" y="585302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4F8BD3-E87E-25D3-4A91-74ECA95A7316}"/>
              </a:ext>
            </a:extLst>
          </p:cNvPr>
          <p:cNvCxnSpPr>
            <a:cxnSpLocks/>
          </p:cNvCxnSpPr>
          <p:nvPr/>
        </p:nvCxnSpPr>
        <p:spPr>
          <a:xfrm flipH="1">
            <a:off x="7044907" y="508239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04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04CD-5169-0E52-30CA-E4C03883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899424-DDEA-0886-8BEC-284057E65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957"/>
            <a:ext cx="10515600" cy="386667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435FBC-6E31-83A6-7913-DC4B63A22BE3}"/>
              </a:ext>
            </a:extLst>
          </p:cNvPr>
          <p:cNvCxnSpPr>
            <a:cxnSpLocks/>
          </p:cNvCxnSpPr>
          <p:nvPr/>
        </p:nvCxnSpPr>
        <p:spPr>
          <a:xfrm flipH="1">
            <a:off x="3821503" y="466257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35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01C3-2C0C-E6D4-D933-A9A803FF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Schema Discovery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513A-F6A1-94AA-8A52-20E62B523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8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800E-7E34-FE1C-8A96-B50DE8C4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5B0D45-5DDE-9778-EBBB-6B1DB9DDB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825625"/>
            <a:ext cx="874823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31D846-6281-3ADD-2B8B-08A841F9EE00}"/>
              </a:ext>
            </a:extLst>
          </p:cNvPr>
          <p:cNvCxnSpPr>
            <a:cxnSpLocks/>
          </p:cNvCxnSpPr>
          <p:nvPr/>
        </p:nvCxnSpPr>
        <p:spPr>
          <a:xfrm flipH="1">
            <a:off x="2096219" y="358859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D78177-45C0-6AB3-A27B-9710A4FD877E}"/>
              </a:ext>
            </a:extLst>
          </p:cNvPr>
          <p:cNvCxnSpPr>
            <a:cxnSpLocks/>
          </p:cNvCxnSpPr>
          <p:nvPr/>
        </p:nvCxnSpPr>
        <p:spPr>
          <a:xfrm flipH="1">
            <a:off x="10090557" y="4554747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990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A17C-D4B8-2382-6861-51B192D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6C16E3-18EC-0FF8-0FF2-72090D9C8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066"/>
            <a:ext cx="10515600" cy="4036456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28AF1A-6A17-51E3-5A06-3F5AF2F76AAB}"/>
              </a:ext>
            </a:extLst>
          </p:cNvPr>
          <p:cNvCxnSpPr>
            <a:cxnSpLocks/>
          </p:cNvCxnSpPr>
          <p:nvPr/>
        </p:nvCxnSpPr>
        <p:spPr>
          <a:xfrm flipH="1">
            <a:off x="1492370" y="388620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F825E-87F0-0E87-0E7C-2CAF3954B016}"/>
              </a:ext>
            </a:extLst>
          </p:cNvPr>
          <p:cNvCxnSpPr>
            <a:cxnSpLocks/>
          </p:cNvCxnSpPr>
          <p:nvPr/>
        </p:nvCxnSpPr>
        <p:spPr>
          <a:xfrm flipH="1">
            <a:off x="10836215" y="457631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216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766B-6AAE-46E8-A036-5453F14F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122106-6239-B696-CE48-E7B3EB30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4728"/>
            <a:ext cx="10515600" cy="4113132"/>
          </a:xfrm>
        </p:spPr>
      </p:pic>
    </p:spTree>
    <p:extLst>
      <p:ext uri="{BB962C8B-B14F-4D97-AF65-F5344CB8AC3E}">
        <p14:creationId xmlns:p14="http://schemas.microsoft.com/office/powerpoint/2010/main" val="2734945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11F9-21C2-C10C-FAA2-2A87EDAA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Schema Discovery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CF02-BEAA-913E-5E50-BA9D09BD0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13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C7C3-2773-5F73-4B7A-43D276F2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E464BE7-4F16-D4D3-70FC-B9D89C16A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042"/>
            <a:ext cx="10515600" cy="213050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1A1327-9036-4F72-62D7-AFBB4724B3AF}"/>
              </a:ext>
            </a:extLst>
          </p:cNvPr>
          <p:cNvCxnSpPr>
            <a:cxnSpLocks/>
          </p:cNvCxnSpPr>
          <p:nvPr/>
        </p:nvCxnSpPr>
        <p:spPr>
          <a:xfrm flipH="1">
            <a:off x="8764438" y="417949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45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D5DA-59EA-AC01-C551-34363D71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6A38A4-0392-DD6B-BF8F-4241F269A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4662"/>
            <a:ext cx="10515600" cy="325326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189AC4-29F9-C576-ABE4-0BE688DC0542}"/>
              </a:ext>
            </a:extLst>
          </p:cNvPr>
          <p:cNvCxnSpPr>
            <a:cxnSpLocks/>
          </p:cNvCxnSpPr>
          <p:nvPr/>
        </p:nvCxnSpPr>
        <p:spPr>
          <a:xfrm flipH="1">
            <a:off x="5865963" y="398971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53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D01B-DFDB-3264-A286-DE851F80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AF9C25-1A6D-FF56-E7CF-FE2A47B62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55" y="1825625"/>
            <a:ext cx="1017608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F38800-ED96-306C-4CC1-BB633BA60CA3}"/>
              </a:ext>
            </a:extLst>
          </p:cNvPr>
          <p:cNvCxnSpPr>
            <a:cxnSpLocks/>
          </p:cNvCxnSpPr>
          <p:nvPr/>
        </p:nvCxnSpPr>
        <p:spPr>
          <a:xfrm flipH="1">
            <a:off x="2536167" y="446417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71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F843-A727-E514-764D-EE00594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2F230A-F63E-CE75-71BF-5A4005CB9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5190"/>
            <a:ext cx="10515600" cy="433220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F6873A-6F7A-FF2B-FB4E-0BBCDD20D6B2}"/>
              </a:ext>
            </a:extLst>
          </p:cNvPr>
          <p:cNvCxnSpPr>
            <a:cxnSpLocks/>
          </p:cNvCxnSpPr>
          <p:nvPr/>
        </p:nvCxnSpPr>
        <p:spPr>
          <a:xfrm flipH="1">
            <a:off x="2165230" y="260086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9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7E88372-F4A0-EC92-76A1-F9A52FB52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" y="996446"/>
            <a:ext cx="11834004" cy="4136272"/>
          </a:xfrm>
        </p:spPr>
      </p:pic>
    </p:spTree>
    <p:extLst>
      <p:ext uri="{BB962C8B-B14F-4D97-AF65-F5344CB8AC3E}">
        <p14:creationId xmlns:p14="http://schemas.microsoft.com/office/powerpoint/2010/main" val="1595539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oftware, multimedia software, screenshot&#10;&#10;Description automatically generated">
            <a:extLst>
              <a:ext uri="{FF2B5EF4-FFF2-40B4-BE49-F238E27FC236}">
                <a16:creationId xmlns:a16="http://schemas.microsoft.com/office/drawing/2014/main" id="{E1274916-52C7-77CD-5A0D-50B7B0FE0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759125"/>
            <a:ext cx="11964838" cy="447710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FFF792-3096-31E9-F366-E6D0FF08CA19}"/>
              </a:ext>
            </a:extLst>
          </p:cNvPr>
          <p:cNvCxnSpPr>
            <a:cxnSpLocks/>
          </p:cNvCxnSpPr>
          <p:nvPr/>
        </p:nvCxnSpPr>
        <p:spPr>
          <a:xfrm flipH="1">
            <a:off x="1682151" y="137591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2A2BFF-0AE9-B940-CDFA-C9F81666F6B3}"/>
              </a:ext>
            </a:extLst>
          </p:cNvPr>
          <p:cNvCxnSpPr>
            <a:cxnSpLocks/>
          </p:cNvCxnSpPr>
          <p:nvPr/>
        </p:nvCxnSpPr>
        <p:spPr>
          <a:xfrm flipH="1">
            <a:off x="4433977" y="158294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0D6E46-3EB8-1DCE-8C59-BC710DC97397}"/>
              </a:ext>
            </a:extLst>
          </p:cNvPr>
          <p:cNvCxnSpPr>
            <a:cxnSpLocks/>
          </p:cNvCxnSpPr>
          <p:nvPr/>
        </p:nvCxnSpPr>
        <p:spPr>
          <a:xfrm flipH="1">
            <a:off x="1164566" y="366191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21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585E-D6B3-BA26-DE96-33F2E172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B73042-7CD2-5F06-3007-9942BFEB2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86" y="1825625"/>
            <a:ext cx="950462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59838D-C047-52CD-F25E-6746EBF8DF5C}"/>
              </a:ext>
            </a:extLst>
          </p:cNvPr>
          <p:cNvCxnSpPr>
            <a:cxnSpLocks/>
          </p:cNvCxnSpPr>
          <p:nvPr/>
        </p:nvCxnSpPr>
        <p:spPr>
          <a:xfrm flipH="1">
            <a:off x="1837427" y="586165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83C194-5A97-7EDE-5F45-D84BA36351A7}"/>
              </a:ext>
            </a:extLst>
          </p:cNvPr>
          <p:cNvCxnSpPr>
            <a:cxnSpLocks/>
          </p:cNvCxnSpPr>
          <p:nvPr/>
        </p:nvCxnSpPr>
        <p:spPr>
          <a:xfrm flipH="1">
            <a:off x="4442604" y="411911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6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732A-A357-9B2D-D4A1-024FA59C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28FA78-7143-20A5-0D97-5FCDEFAF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6" y="1825625"/>
            <a:ext cx="8831468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03FACC-D2FF-CF38-0918-62B57614479D}"/>
              </a:ext>
            </a:extLst>
          </p:cNvPr>
          <p:cNvCxnSpPr>
            <a:cxnSpLocks/>
          </p:cNvCxnSpPr>
          <p:nvPr/>
        </p:nvCxnSpPr>
        <p:spPr>
          <a:xfrm flipH="1">
            <a:off x="7082287" y="3637473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71B33C-AA46-F478-A287-8BF5B79B1DC7}"/>
              </a:ext>
            </a:extLst>
          </p:cNvPr>
          <p:cNvCxnSpPr>
            <a:cxnSpLocks/>
          </p:cNvCxnSpPr>
          <p:nvPr/>
        </p:nvCxnSpPr>
        <p:spPr>
          <a:xfrm flipH="1">
            <a:off x="7082287" y="4077419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C8C411-4968-3C66-A4ED-E04B3B56F259}"/>
              </a:ext>
            </a:extLst>
          </p:cNvPr>
          <p:cNvCxnSpPr>
            <a:cxnSpLocks/>
          </p:cNvCxnSpPr>
          <p:nvPr/>
        </p:nvCxnSpPr>
        <p:spPr>
          <a:xfrm flipH="1">
            <a:off x="7082287" y="448861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F8F004-B806-54A4-BDF8-071235023A07}"/>
              </a:ext>
            </a:extLst>
          </p:cNvPr>
          <p:cNvCxnSpPr>
            <a:cxnSpLocks/>
          </p:cNvCxnSpPr>
          <p:nvPr/>
        </p:nvCxnSpPr>
        <p:spPr>
          <a:xfrm flipH="1">
            <a:off x="7082287" y="5891842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52F66C-4C4F-9ACE-F5A5-299DB854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221112"/>
            <a:ext cx="11654287" cy="66368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6321F7-49DF-D972-6F8D-2F370BFCAB3F}"/>
              </a:ext>
            </a:extLst>
          </p:cNvPr>
          <p:cNvSpPr/>
          <p:nvPr/>
        </p:nvSpPr>
        <p:spPr>
          <a:xfrm>
            <a:off x="2122098" y="4157932"/>
            <a:ext cx="5296619" cy="17080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30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55DF-0A7B-F2C3-7993-B1544109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 Bindings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BD3C5-3580-4060-B994-5939A86B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848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55039-76F7-C891-774D-6F4E4150A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0" y="169352"/>
            <a:ext cx="11773489" cy="6602383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D5A90E-4B54-0754-5DCE-E18767DFE3F0}"/>
              </a:ext>
            </a:extLst>
          </p:cNvPr>
          <p:cNvCxnSpPr>
            <a:cxnSpLocks/>
          </p:cNvCxnSpPr>
          <p:nvPr/>
        </p:nvCxnSpPr>
        <p:spPr>
          <a:xfrm flipH="1">
            <a:off x="2035834" y="49601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B84F3A-831F-B7F6-28A7-7B70B245242A}"/>
              </a:ext>
            </a:extLst>
          </p:cNvPr>
          <p:cNvCxnSpPr>
            <a:cxnSpLocks/>
          </p:cNvCxnSpPr>
          <p:nvPr/>
        </p:nvCxnSpPr>
        <p:spPr>
          <a:xfrm flipH="1">
            <a:off x="2035834" y="67717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D1B553-0FCA-B824-1BCF-CDB62B3C8638}"/>
              </a:ext>
            </a:extLst>
          </p:cNvPr>
          <p:cNvCxnSpPr>
            <a:cxnSpLocks/>
          </p:cNvCxnSpPr>
          <p:nvPr/>
        </p:nvCxnSpPr>
        <p:spPr>
          <a:xfrm flipH="1">
            <a:off x="767752" y="257498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C025D8-3D0A-7E86-95C0-41F800D055AF}"/>
              </a:ext>
            </a:extLst>
          </p:cNvPr>
          <p:cNvCxnSpPr>
            <a:cxnSpLocks/>
          </p:cNvCxnSpPr>
          <p:nvPr/>
        </p:nvCxnSpPr>
        <p:spPr>
          <a:xfrm flipH="1">
            <a:off x="871269" y="421400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6EE74-2A7F-5DDB-8E0C-B127304A010C}"/>
              </a:ext>
            </a:extLst>
          </p:cNvPr>
          <p:cNvCxnSpPr>
            <a:cxnSpLocks/>
          </p:cNvCxnSpPr>
          <p:nvPr/>
        </p:nvCxnSpPr>
        <p:spPr>
          <a:xfrm flipH="1">
            <a:off x="767752" y="550796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4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3798-1A06-70E3-8C75-8584F42A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 SAM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CD75-BDEB-D635-A61F-40B32DED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36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268CFFD-64B1-D529-555D-EF7C4A27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" y="100342"/>
            <a:ext cx="11916371" cy="6559250"/>
          </a:xfrm>
        </p:spPr>
      </p:pic>
    </p:spTree>
    <p:extLst>
      <p:ext uri="{BB962C8B-B14F-4D97-AF65-F5344CB8AC3E}">
        <p14:creationId xmlns:p14="http://schemas.microsoft.com/office/powerpoint/2010/main" val="561212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35B870-E14D-57D2-ABF2-918B4CA3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7" y="316002"/>
            <a:ext cx="11768406" cy="6291832"/>
          </a:xfrm>
        </p:spPr>
      </p:pic>
    </p:spTree>
    <p:extLst>
      <p:ext uri="{BB962C8B-B14F-4D97-AF65-F5344CB8AC3E}">
        <p14:creationId xmlns:p14="http://schemas.microsoft.com/office/powerpoint/2010/main" val="391746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4DD02B-3DC6-F995-A4C3-CFB3586BC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2" y="143473"/>
            <a:ext cx="11809390" cy="6602383"/>
          </a:xfrm>
        </p:spPr>
      </p:pic>
    </p:spTree>
    <p:extLst>
      <p:ext uri="{BB962C8B-B14F-4D97-AF65-F5344CB8AC3E}">
        <p14:creationId xmlns:p14="http://schemas.microsoft.com/office/powerpoint/2010/main" val="934907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DCB7C-8BCE-9E49-81F5-F7F71BA7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5" y="100342"/>
            <a:ext cx="11888827" cy="6671394"/>
          </a:xfrm>
        </p:spPr>
      </p:pic>
    </p:spTree>
    <p:extLst>
      <p:ext uri="{BB962C8B-B14F-4D97-AF65-F5344CB8AC3E}">
        <p14:creationId xmlns:p14="http://schemas.microsoft.com/office/powerpoint/2010/main" val="4265303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25CDB84-A0B0-963A-559C-4CA9A3FD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6" y="100342"/>
            <a:ext cx="12055604" cy="6757658"/>
          </a:xfrm>
        </p:spPr>
      </p:pic>
    </p:spTree>
    <p:extLst>
      <p:ext uri="{BB962C8B-B14F-4D97-AF65-F5344CB8AC3E}">
        <p14:creationId xmlns:p14="http://schemas.microsoft.com/office/powerpoint/2010/main" val="1498578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25887CA-2E9C-DA3C-F32F-25D18386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" y="65836"/>
            <a:ext cx="11985432" cy="67059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D142EC-538F-A27A-DD9F-67AF6C6D0838}"/>
              </a:ext>
            </a:extLst>
          </p:cNvPr>
          <p:cNvSpPr/>
          <p:nvPr/>
        </p:nvSpPr>
        <p:spPr>
          <a:xfrm>
            <a:off x="1889185" y="1345721"/>
            <a:ext cx="2449902" cy="1362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EDD31B-0EC1-EC2E-2DBC-0469A30EC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2" y="203858"/>
            <a:ext cx="11762983" cy="665414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7BE64C-1AFF-BE1A-FC3C-6D8742A6FE81}"/>
              </a:ext>
            </a:extLst>
          </p:cNvPr>
          <p:cNvCxnSpPr>
            <a:cxnSpLocks/>
          </p:cNvCxnSpPr>
          <p:nvPr/>
        </p:nvCxnSpPr>
        <p:spPr>
          <a:xfrm flipH="1">
            <a:off x="3079631" y="3518214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4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857F0A6-0511-C4DD-C0F5-15E3AADE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1" y="134848"/>
            <a:ext cx="11961380" cy="6723152"/>
          </a:xfrm>
        </p:spPr>
      </p:pic>
    </p:spTree>
    <p:extLst>
      <p:ext uri="{BB962C8B-B14F-4D97-AF65-F5344CB8AC3E}">
        <p14:creationId xmlns:p14="http://schemas.microsoft.com/office/powerpoint/2010/main" val="1890229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54AA2D5-FE0A-856A-5970-B30407CBF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" y="108969"/>
            <a:ext cx="11976805" cy="6567876"/>
          </a:xfrm>
        </p:spPr>
      </p:pic>
    </p:spTree>
    <p:extLst>
      <p:ext uri="{BB962C8B-B14F-4D97-AF65-F5344CB8AC3E}">
        <p14:creationId xmlns:p14="http://schemas.microsoft.com/office/powerpoint/2010/main" val="2218804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8726563-C247-90F3-4A4C-59655A82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" y="91715"/>
            <a:ext cx="12013139" cy="6697273"/>
          </a:xfrm>
        </p:spPr>
      </p:pic>
    </p:spTree>
    <p:extLst>
      <p:ext uri="{BB962C8B-B14F-4D97-AF65-F5344CB8AC3E}">
        <p14:creationId xmlns:p14="http://schemas.microsoft.com/office/powerpoint/2010/main" val="2927613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FD31A3-5C97-61F3-594E-B0B79845B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4312"/>
            <a:ext cx="10515600" cy="348329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5A823A-1AE0-16D4-0A04-3626E709E9D4}"/>
              </a:ext>
            </a:extLst>
          </p:cNvPr>
          <p:cNvCxnSpPr>
            <a:cxnSpLocks/>
          </p:cNvCxnSpPr>
          <p:nvPr/>
        </p:nvCxnSpPr>
        <p:spPr>
          <a:xfrm flipH="1">
            <a:off x="3312544" y="11257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A6DE84-BCA8-B532-110B-7BB8C6CC3EF5}"/>
              </a:ext>
            </a:extLst>
          </p:cNvPr>
          <p:cNvCxnSpPr>
            <a:cxnSpLocks/>
          </p:cNvCxnSpPr>
          <p:nvPr/>
        </p:nvCxnSpPr>
        <p:spPr>
          <a:xfrm flipH="1">
            <a:off x="4088922" y="1306902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60D0AC-0374-50C5-AF68-D350C22598CC}"/>
              </a:ext>
            </a:extLst>
          </p:cNvPr>
          <p:cNvCxnSpPr>
            <a:cxnSpLocks/>
          </p:cNvCxnSpPr>
          <p:nvPr/>
        </p:nvCxnSpPr>
        <p:spPr>
          <a:xfrm flipH="1">
            <a:off x="4270076" y="271595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09760F-7528-58F4-BC6F-FE3DDAEE56BE}"/>
              </a:ext>
            </a:extLst>
          </p:cNvPr>
          <p:cNvCxnSpPr>
            <a:cxnSpLocks/>
          </p:cNvCxnSpPr>
          <p:nvPr/>
        </p:nvCxnSpPr>
        <p:spPr>
          <a:xfrm flipH="1">
            <a:off x="4270076" y="290278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43D661-4DD7-EB65-15F6-D4745DEDD1BA}"/>
              </a:ext>
            </a:extLst>
          </p:cNvPr>
          <p:cNvCxnSpPr>
            <a:cxnSpLocks/>
          </p:cNvCxnSpPr>
          <p:nvPr/>
        </p:nvCxnSpPr>
        <p:spPr>
          <a:xfrm flipH="1">
            <a:off x="4347714" y="322196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62B2B-9A7F-A825-81B8-4CF89B0F4F4D}"/>
              </a:ext>
            </a:extLst>
          </p:cNvPr>
          <p:cNvCxnSpPr>
            <a:cxnSpLocks/>
          </p:cNvCxnSpPr>
          <p:nvPr/>
        </p:nvCxnSpPr>
        <p:spPr>
          <a:xfrm flipH="1">
            <a:off x="4425351" y="354114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8879CE-5737-E486-CB58-FFFF78E31816}"/>
              </a:ext>
            </a:extLst>
          </p:cNvPr>
          <p:cNvCxnSpPr>
            <a:cxnSpLocks/>
          </p:cNvCxnSpPr>
          <p:nvPr/>
        </p:nvCxnSpPr>
        <p:spPr>
          <a:xfrm flipH="1">
            <a:off x="3312544" y="38689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D5C06-AB94-BC14-EF82-61EE68E9AB9E}"/>
              </a:ext>
            </a:extLst>
          </p:cNvPr>
          <p:cNvCxnSpPr>
            <a:cxnSpLocks/>
          </p:cNvCxnSpPr>
          <p:nvPr/>
        </p:nvCxnSpPr>
        <p:spPr>
          <a:xfrm flipH="1">
            <a:off x="4787661" y="402422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B9C81-EFFB-DE55-8094-DD77ACC9BE41}"/>
              </a:ext>
            </a:extLst>
          </p:cNvPr>
          <p:cNvCxnSpPr>
            <a:cxnSpLocks/>
          </p:cNvCxnSpPr>
          <p:nvPr/>
        </p:nvCxnSpPr>
        <p:spPr>
          <a:xfrm flipH="1">
            <a:off x="5578415" y="417949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4E4865-4457-A66F-56EE-43B2BA410737}"/>
              </a:ext>
            </a:extLst>
          </p:cNvPr>
          <p:cNvCxnSpPr>
            <a:cxnSpLocks/>
          </p:cNvCxnSpPr>
          <p:nvPr/>
        </p:nvCxnSpPr>
        <p:spPr>
          <a:xfrm flipH="1">
            <a:off x="5060830" y="436065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162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1C1799-3FF8-86E6-3273-BE3577AE7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" y="74462"/>
            <a:ext cx="12085386" cy="6705899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601DF4-E4FA-B04D-C014-53C2E2D39344}"/>
              </a:ext>
            </a:extLst>
          </p:cNvPr>
          <p:cNvCxnSpPr>
            <a:cxnSpLocks/>
          </p:cNvCxnSpPr>
          <p:nvPr/>
        </p:nvCxnSpPr>
        <p:spPr>
          <a:xfrm flipH="1">
            <a:off x="3165895" y="658626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733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35BA-54D7-E0CF-7EE5-D34FEFDA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F648BD0-045A-55FF-D60C-C096F945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16" y="1825625"/>
            <a:ext cx="9170767" cy="4351338"/>
          </a:xfrm>
        </p:spPr>
      </p:pic>
    </p:spTree>
    <p:extLst>
      <p:ext uri="{BB962C8B-B14F-4D97-AF65-F5344CB8AC3E}">
        <p14:creationId xmlns:p14="http://schemas.microsoft.com/office/powerpoint/2010/main" val="3420826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E26E-5879-AE99-3009-863D7241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Testing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E7CC-E659-0104-C6FB-8D26DF376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47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7D14-8CAF-EC96-3B43-A49F5ABC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5B487-D027-7487-D10F-132B1FAF5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7487"/>
            <a:ext cx="10515600" cy="1867614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3E3E21-A839-E46A-AA61-5F8392017F25}"/>
              </a:ext>
            </a:extLst>
          </p:cNvPr>
          <p:cNvCxnSpPr>
            <a:cxnSpLocks/>
          </p:cNvCxnSpPr>
          <p:nvPr/>
        </p:nvCxnSpPr>
        <p:spPr>
          <a:xfrm flipH="1">
            <a:off x="3657601" y="468845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A3CF3F-C7F3-8DA6-35E2-7F6139189F57}"/>
              </a:ext>
            </a:extLst>
          </p:cNvPr>
          <p:cNvCxnSpPr>
            <a:cxnSpLocks/>
          </p:cNvCxnSpPr>
          <p:nvPr/>
        </p:nvCxnSpPr>
        <p:spPr>
          <a:xfrm flipH="1">
            <a:off x="1518249" y="4136366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21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5ACF-A773-82A5-B89D-B8A87D2D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5A4D31-46E8-EE24-B2BD-5E92400D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0" y="1825625"/>
            <a:ext cx="9625079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BB6B05-6589-951C-AA70-22CE50B467AE}"/>
              </a:ext>
            </a:extLst>
          </p:cNvPr>
          <p:cNvCxnSpPr>
            <a:cxnSpLocks/>
          </p:cNvCxnSpPr>
          <p:nvPr/>
        </p:nvCxnSpPr>
        <p:spPr>
          <a:xfrm>
            <a:off x="1889185" y="5740880"/>
            <a:ext cx="110418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36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6E35-9573-54C9-D78B-9D8F531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C10957-239C-29EA-75E9-1467EA41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89" y="1825625"/>
            <a:ext cx="9748622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01E337-82E2-2D32-610B-D48F45C85BD3}"/>
              </a:ext>
            </a:extLst>
          </p:cNvPr>
          <p:cNvCxnSpPr>
            <a:cxnSpLocks/>
          </p:cNvCxnSpPr>
          <p:nvPr/>
        </p:nvCxnSpPr>
        <p:spPr>
          <a:xfrm flipH="1">
            <a:off x="2855344" y="527505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77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8494F6-D4F0-FB25-F0B9-35FC66CE0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181156"/>
            <a:ext cx="12122989" cy="659920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70CD1F-172C-A2DA-4340-9F0DF21E3353}"/>
              </a:ext>
            </a:extLst>
          </p:cNvPr>
          <p:cNvCxnSpPr>
            <a:cxnSpLocks/>
          </p:cNvCxnSpPr>
          <p:nvPr/>
        </p:nvCxnSpPr>
        <p:spPr>
          <a:xfrm flipH="1">
            <a:off x="7329577" y="1397480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84D234-DEA0-BCAB-AE3B-E9291F58679E}"/>
              </a:ext>
            </a:extLst>
          </p:cNvPr>
          <p:cNvCxnSpPr>
            <a:cxnSpLocks/>
          </p:cNvCxnSpPr>
          <p:nvPr/>
        </p:nvCxnSpPr>
        <p:spPr>
          <a:xfrm flipH="1">
            <a:off x="4068792" y="3326921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92E1C-3669-037C-A8F0-08CE5EC7165A}"/>
              </a:ext>
            </a:extLst>
          </p:cNvPr>
          <p:cNvCxnSpPr>
            <a:cxnSpLocks/>
          </p:cNvCxnSpPr>
          <p:nvPr/>
        </p:nvCxnSpPr>
        <p:spPr>
          <a:xfrm flipH="1">
            <a:off x="7470476" y="6262778"/>
            <a:ext cx="118181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104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BE17-3115-05F5-EC57-68100A7D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19F483-6B07-4511-DE85-9E3AF949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4748"/>
            <a:ext cx="10515600" cy="1873091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30491D-7F35-22DE-96F4-9D3F5C1E1967}"/>
              </a:ext>
            </a:extLst>
          </p:cNvPr>
          <p:cNvCxnSpPr>
            <a:cxnSpLocks/>
          </p:cNvCxnSpPr>
          <p:nvPr/>
        </p:nvCxnSpPr>
        <p:spPr>
          <a:xfrm flipH="1">
            <a:off x="5193102" y="444691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93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B9BB-2AB7-9CB8-68F7-2D24B3C9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0B9264-FEFE-7AE5-1E14-8CB0E2763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79" y="1825625"/>
            <a:ext cx="10238442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FD12E5-3250-A753-E1D8-BB73F3D97554}"/>
              </a:ext>
            </a:extLst>
          </p:cNvPr>
          <p:cNvSpPr/>
          <p:nvPr/>
        </p:nvSpPr>
        <p:spPr>
          <a:xfrm>
            <a:off x="2812211" y="3571336"/>
            <a:ext cx="4632385" cy="992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307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8F0F-D823-77C5-88C3-A1F65D73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 and Replay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ECBA4-BD02-4A17-3AC7-4AF70B8EE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679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4F02-5451-1865-67DC-89C89F0F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C8A896-BD0D-E14E-0913-EBAF237E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9185"/>
            <a:ext cx="10515600" cy="326421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737833-E16C-B044-1B4A-10A17CC6E074}"/>
              </a:ext>
            </a:extLst>
          </p:cNvPr>
          <p:cNvCxnSpPr>
            <a:cxnSpLocks/>
          </p:cNvCxnSpPr>
          <p:nvPr/>
        </p:nvCxnSpPr>
        <p:spPr>
          <a:xfrm flipH="1">
            <a:off x="1362974" y="4783348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1F47F7-4554-348C-085B-78ADBDA0722D}"/>
              </a:ext>
            </a:extLst>
          </p:cNvPr>
          <p:cNvCxnSpPr>
            <a:cxnSpLocks/>
          </p:cNvCxnSpPr>
          <p:nvPr/>
        </p:nvCxnSpPr>
        <p:spPr>
          <a:xfrm flipH="1">
            <a:off x="11059064" y="382581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978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D688-F11F-C0BB-2B12-4D53B1F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1845D0-9E50-5C6F-D531-B8C98AABA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10" y="1825625"/>
            <a:ext cx="9636180" cy="435133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6B9E65-D003-4A8D-0C05-D19CD07B9682}"/>
              </a:ext>
            </a:extLst>
          </p:cNvPr>
          <p:cNvCxnSpPr>
            <a:cxnSpLocks/>
          </p:cNvCxnSpPr>
          <p:nvPr/>
        </p:nvCxnSpPr>
        <p:spPr>
          <a:xfrm flipH="1">
            <a:off x="7073661" y="385169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D80715-14A9-81BF-66B8-B0E2074FEAB2}"/>
              </a:ext>
            </a:extLst>
          </p:cNvPr>
          <p:cNvCxnSpPr>
            <a:cxnSpLocks/>
          </p:cNvCxnSpPr>
          <p:nvPr/>
        </p:nvCxnSpPr>
        <p:spPr>
          <a:xfrm flipH="1">
            <a:off x="7073661" y="4921370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D84860-12F7-7FF6-E5ED-9F1D79194F48}"/>
              </a:ext>
            </a:extLst>
          </p:cNvPr>
          <p:cNvCxnSpPr>
            <a:cxnSpLocks/>
          </p:cNvCxnSpPr>
          <p:nvPr/>
        </p:nvCxnSpPr>
        <p:spPr>
          <a:xfrm flipH="1">
            <a:off x="7134046" y="5973793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130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1CBD-5AE6-3340-6E55-BCE06967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DD37E2-B4E3-B55A-93FB-262B66936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4388"/>
            <a:ext cx="10515600" cy="383381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C312FC-E7CF-5482-4852-6D71F97C5442}"/>
              </a:ext>
            </a:extLst>
          </p:cNvPr>
          <p:cNvCxnSpPr>
            <a:cxnSpLocks/>
          </p:cNvCxnSpPr>
          <p:nvPr/>
        </p:nvCxnSpPr>
        <p:spPr>
          <a:xfrm flipH="1">
            <a:off x="4623759" y="3265099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F4F70C-725B-6BC0-D9CA-C25C6323DC5C}"/>
              </a:ext>
            </a:extLst>
          </p:cNvPr>
          <p:cNvCxnSpPr>
            <a:cxnSpLocks/>
          </p:cNvCxnSpPr>
          <p:nvPr/>
        </p:nvCxnSpPr>
        <p:spPr>
          <a:xfrm flipH="1">
            <a:off x="4106174" y="5197415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64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E368-AF1A-8F6A-1357-6F3E7A6C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6C6D89-CBE2-D9A2-4964-5A7933F33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5464"/>
            <a:ext cx="10515600" cy="3751659"/>
          </a:xfrm>
        </p:spPr>
      </p:pic>
    </p:spTree>
    <p:extLst>
      <p:ext uri="{BB962C8B-B14F-4D97-AF65-F5344CB8AC3E}">
        <p14:creationId xmlns:p14="http://schemas.microsoft.com/office/powerpoint/2010/main" val="35700527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74EC-14F1-4516-DCDE-7C0D7266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116FAE-AC8E-AF5A-2AE2-901716D1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4" y="1825625"/>
            <a:ext cx="9569952" cy="4351338"/>
          </a:xfrm>
        </p:spPr>
      </p:pic>
    </p:spTree>
    <p:extLst>
      <p:ext uri="{BB962C8B-B14F-4D97-AF65-F5344CB8AC3E}">
        <p14:creationId xmlns:p14="http://schemas.microsoft.com/office/powerpoint/2010/main" val="15235168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F0F6-4D82-251E-C9FD-2A96C4F6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F985EB-0A89-760F-8A60-C3E5CE876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7" y="1825625"/>
            <a:ext cx="10251005" cy="4351338"/>
          </a:xfrm>
        </p:spPr>
      </p:pic>
    </p:spTree>
    <p:extLst>
      <p:ext uri="{BB962C8B-B14F-4D97-AF65-F5344CB8AC3E}">
        <p14:creationId xmlns:p14="http://schemas.microsoft.com/office/powerpoint/2010/main" val="762386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21F1-B6A7-7E1C-22D2-D70CA643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4991A5-C302-2136-AB6E-9C5681512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0941"/>
            <a:ext cx="10515600" cy="374070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0EA2A1-85D6-3AEB-C902-AFAC73F4E5B8}"/>
              </a:ext>
            </a:extLst>
          </p:cNvPr>
          <p:cNvCxnSpPr>
            <a:cxnSpLocks/>
          </p:cNvCxnSpPr>
          <p:nvPr/>
        </p:nvCxnSpPr>
        <p:spPr>
          <a:xfrm flipH="1">
            <a:off x="4813540" y="5240547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859996-A7BC-80B6-AD8D-0F41957E80B0}"/>
              </a:ext>
            </a:extLst>
          </p:cNvPr>
          <p:cNvCxnSpPr>
            <a:cxnSpLocks/>
          </p:cNvCxnSpPr>
          <p:nvPr/>
        </p:nvCxnSpPr>
        <p:spPr>
          <a:xfrm flipH="1">
            <a:off x="6538823" y="453318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4E237-7D94-264D-10A8-8BEA6851CE60}"/>
              </a:ext>
            </a:extLst>
          </p:cNvPr>
          <p:cNvCxnSpPr>
            <a:cxnSpLocks/>
          </p:cNvCxnSpPr>
          <p:nvPr/>
        </p:nvCxnSpPr>
        <p:spPr>
          <a:xfrm flipH="1">
            <a:off x="6538823" y="4101861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FBAA7-548A-6BA0-5774-E952FFE4BEB6}"/>
              </a:ext>
            </a:extLst>
          </p:cNvPr>
          <p:cNvCxnSpPr>
            <a:cxnSpLocks/>
          </p:cNvCxnSpPr>
          <p:nvPr/>
        </p:nvCxnSpPr>
        <p:spPr>
          <a:xfrm flipH="1">
            <a:off x="6478438" y="3636034"/>
            <a:ext cx="1035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81B363-3DAE-BBD8-8638-48316A2F6982}"/>
              </a:ext>
            </a:extLst>
          </p:cNvPr>
          <p:cNvSpPr/>
          <p:nvPr/>
        </p:nvSpPr>
        <p:spPr>
          <a:xfrm>
            <a:off x="2777706" y="3045125"/>
            <a:ext cx="785003" cy="94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39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61</Words>
  <Application>Microsoft Office PowerPoint</Application>
  <PresentationFormat>Widescreen</PresentationFormat>
  <Paragraphs>18</Paragraphs>
  <Slides>165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9" baseType="lpstr">
      <vt:lpstr>Arial</vt:lpstr>
      <vt:lpstr>Calibri</vt:lpstr>
      <vt:lpstr>Calibri Light</vt:lpstr>
      <vt:lpstr>Office Theme</vt:lpstr>
      <vt:lpstr>PowerPoint Presentation</vt:lpstr>
      <vt:lpstr>Event Bus and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Generator Login/Setup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Destination </vt:lpstr>
      <vt:lpstr>Create CloudFormation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Scheduling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SaaS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Enabling Schema Discovery</vt:lpstr>
      <vt:lpstr>PowerPoint Presentation</vt:lpstr>
      <vt:lpstr>PowerPoint Presentation</vt:lpstr>
      <vt:lpstr>Events and Schema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Code Bindings</vt:lpstr>
      <vt:lpstr>PowerPoint Presentation</vt:lpstr>
      <vt:lpstr>Using  SAM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Lambda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Archive and Replay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Event-Driven With 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Event Generator to test </vt:lpstr>
      <vt:lpstr>PowerPoint Presentation</vt:lpstr>
      <vt:lpstr>PowerPoint Presentation</vt:lpstr>
      <vt:lpstr>PowerPoint Presentation</vt:lpstr>
      <vt:lpstr>Event-Driven With Lambda on Failure</vt:lpstr>
      <vt:lpstr>PowerPoint Presentation</vt:lpstr>
      <vt:lpstr>PowerPoint Presentation</vt:lpstr>
      <vt:lpstr>PowerPoint Presentation</vt:lpstr>
      <vt:lpstr>Use AWS Event Generator to Log-in</vt:lpstr>
      <vt:lpstr>Event-Driven With SNS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Clean-Up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krishna</dc:creator>
  <cp:lastModifiedBy>satya krishna</cp:lastModifiedBy>
  <cp:revision>3</cp:revision>
  <dcterms:created xsi:type="dcterms:W3CDTF">2023-05-01T01:26:45Z</dcterms:created>
  <dcterms:modified xsi:type="dcterms:W3CDTF">2023-05-16T13:35:14Z</dcterms:modified>
</cp:coreProperties>
</file>